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75" r:id="rId4"/>
    <p:sldId id="265" r:id="rId5"/>
    <p:sldId id="261" r:id="rId6"/>
    <p:sldId id="268" r:id="rId7"/>
    <p:sldId id="282" r:id="rId8"/>
    <p:sldId id="272" r:id="rId9"/>
    <p:sldId id="269" r:id="rId10"/>
    <p:sldId id="267" r:id="rId11"/>
    <p:sldId id="283" r:id="rId12"/>
    <p:sldId id="278" r:id="rId13"/>
    <p:sldId id="281" r:id="rId14"/>
    <p:sldId id="279" r:id="rId15"/>
    <p:sldId id="280" r:id="rId16"/>
    <p:sldId id="259" r:id="rId17"/>
    <p:sldId id="284" r:id="rId18"/>
    <p:sldId id="286" r:id="rId19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1AD9F9C-AB02-2EF5-C516-3A2FFDCA4823}" v="23" dt="2023-12-05T14:58:14.412"/>
    <p1510:client id="{37AD956F-6BAD-4F92-8C2C-862DD1BA2265}" v="103" dt="2023-12-05T22:56:56.243"/>
    <p1510:client id="{3FFB1029-347A-41FB-9F51-2081DCA65393}" v="5" dt="2023-12-05T23:49:53.664"/>
    <p1510:client id="{57F233A4-0F97-2FCD-5F1C-AEC67EE06BF4}" v="924" dt="2023-12-05T17:33:33.941"/>
    <p1510:client id="{F5C32F00-8D22-4F5F-89FE-1F0DB138715A}" v="1015" dt="2023-12-05T23:45:28.32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516" autoAdjust="0"/>
    <p:restoredTop sz="85546" autoAdjust="0"/>
  </p:normalViewPr>
  <p:slideViewPr>
    <p:cSldViewPr snapToGrid="0">
      <p:cViewPr>
        <p:scale>
          <a:sx n="75" d="100"/>
          <a:sy n="75" d="100"/>
        </p:scale>
        <p:origin x="1746" y="486"/>
      </p:cViewPr>
      <p:guideLst/>
    </p:cSldViewPr>
  </p:slideViewPr>
  <p:notesTextViewPr>
    <p:cViewPr>
      <p:scale>
        <a:sx n="200" d="100"/>
        <a:sy n="2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127098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3534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0738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176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0761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9760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601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4689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3071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9401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0324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0025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8577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6869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35171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1.pn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.png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.png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1.png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.png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image" Target="../media/image1.png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1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.pn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03" name="Rectangle 2102">
            <a:extLst>
              <a:ext uri="{FF2B5EF4-FFF2-40B4-BE49-F238E27FC236}">
                <a16:creationId xmlns:a16="http://schemas.microsoft.com/office/drawing/2014/main" id="{B6FACB3C-9069-4791-BC5C-0DB7CD19B8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30400" cy="8229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05" name="Rectangle 2104">
            <a:extLst>
              <a:ext uri="{FF2B5EF4-FFF2-40B4-BE49-F238E27FC236}">
                <a16:creationId xmlns:a16="http://schemas.microsoft.com/office/drawing/2014/main" id="{71F2038E-D777-4B76-81DD-DD13EE91B9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6" y="0"/>
            <a:ext cx="14630034" cy="822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1689876" y="445901"/>
            <a:ext cx="7696042" cy="48225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8000" b="1" kern="1200" spc="-157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DDOS Attack</a:t>
            </a:r>
            <a:endParaRPr lang="en-US" sz="8000" kern="1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Text 3"/>
          <p:cNvSpPr/>
          <p:nvPr/>
        </p:nvSpPr>
        <p:spPr>
          <a:xfrm>
            <a:off x="290535" y="5605034"/>
            <a:ext cx="5719139" cy="402417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200" b="1" spc="-35" dirty="0">
                <a:solidFill>
                  <a:schemeClr val="tx2"/>
                </a:solidFill>
              </a:rPr>
              <a:t>Team members:</a:t>
            </a:r>
            <a:endParaRPr lang="en-US" sz="2200" dirty="0">
              <a:solidFill>
                <a:schemeClr val="tx2"/>
              </a:solidFill>
            </a:endParaRPr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spc="-35" dirty="0">
                <a:solidFill>
                  <a:schemeClr val="tx2"/>
                </a:solidFill>
              </a:rPr>
              <a:t>Mohamed Salah</a:t>
            </a:r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spc="-35" dirty="0">
                <a:solidFill>
                  <a:schemeClr val="tx2"/>
                </a:solidFill>
              </a:rPr>
              <a:t>Andrew Doss</a:t>
            </a:r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spc="-35" dirty="0">
                <a:solidFill>
                  <a:schemeClr val="tx2"/>
                </a:solidFill>
              </a:rPr>
              <a:t>Mohamed Hany</a:t>
            </a:r>
          </a:p>
          <a:p>
            <a:pPr marL="4572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spc="-35" dirty="0">
                <a:solidFill>
                  <a:schemeClr val="tx2"/>
                </a:solidFill>
              </a:rPr>
              <a:t>Mohamed Salem</a:t>
            </a:r>
          </a:p>
        </p:txBody>
      </p:sp>
      <p:grpSp>
        <p:nvGrpSpPr>
          <p:cNvPr id="2107" name="Group 2106">
            <a:extLst>
              <a:ext uri="{FF2B5EF4-FFF2-40B4-BE49-F238E27FC236}">
                <a16:creationId xmlns:a16="http://schemas.microsoft.com/office/drawing/2014/main" id="{DD354807-230F-4402-B1B9-F733A8F1F1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981888" y="-20056"/>
            <a:ext cx="7648513" cy="8249656"/>
            <a:chOff x="5818240" y="-1"/>
            <a:chExt cx="6373761" cy="6874714"/>
          </a:xfrm>
        </p:grpSpPr>
        <p:sp>
          <p:nvSpPr>
            <p:cNvPr id="2108" name="Freeform: Shape 2107">
              <a:extLst>
                <a:ext uri="{FF2B5EF4-FFF2-40B4-BE49-F238E27FC236}">
                  <a16:creationId xmlns:a16="http://schemas.microsoft.com/office/drawing/2014/main" id="{BF5A6F4A-CE87-4D5C-9382-8167967CE8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18240" y="-1"/>
              <a:ext cx="6373761" cy="6874714"/>
            </a:xfrm>
            <a:custGeom>
              <a:avLst/>
              <a:gdLst>
                <a:gd name="connsiteX0" fmla="*/ 6373761 w 6373761"/>
                <a:gd name="connsiteY0" fmla="*/ 5771297 h 6874714"/>
                <a:gd name="connsiteX1" fmla="*/ 6373761 w 6373761"/>
                <a:gd name="connsiteY1" fmla="*/ 6247960 h 6874714"/>
                <a:gd name="connsiteX2" fmla="*/ 6235932 w 6373761"/>
                <a:gd name="connsiteY2" fmla="*/ 6361930 h 6874714"/>
                <a:gd name="connsiteX3" fmla="*/ 5960375 w 6373761"/>
                <a:gd name="connsiteY3" fmla="*/ 6587489 h 6874714"/>
                <a:gd name="connsiteX4" fmla="*/ 5822907 w 6373761"/>
                <a:gd name="connsiteY4" fmla="*/ 6701871 h 6874714"/>
                <a:gd name="connsiteX5" fmla="*/ 5681115 w 6373761"/>
                <a:gd name="connsiteY5" fmla="*/ 6816896 h 6874714"/>
                <a:gd name="connsiteX6" fmla="*/ 5604096 w 6373761"/>
                <a:gd name="connsiteY6" fmla="*/ 6874714 h 6874714"/>
                <a:gd name="connsiteX7" fmla="*/ 4878485 w 6373761"/>
                <a:gd name="connsiteY7" fmla="*/ 6874714 h 6874714"/>
                <a:gd name="connsiteX8" fmla="*/ 5006014 w 6373761"/>
                <a:gd name="connsiteY8" fmla="*/ 6800200 h 6874714"/>
                <a:gd name="connsiteX9" fmla="*/ 5149855 w 6373761"/>
                <a:gd name="connsiteY9" fmla="*/ 6707667 h 6874714"/>
                <a:gd name="connsiteX10" fmla="*/ 5431866 w 6373761"/>
                <a:gd name="connsiteY10" fmla="*/ 6506210 h 6874714"/>
                <a:gd name="connsiteX11" fmla="*/ 5571036 w 6373761"/>
                <a:gd name="connsiteY11" fmla="*/ 6399557 h 6874714"/>
                <a:gd name="connsiteX12" fmla="*/ 5711649 w 6373761"/>
                <a:gd name="connsiteY12" fmla="*/ 6288912 h 6874714"/>
                <a:gd name="connsiteX13" fmla="*/ 6276589 w 6373761"/>
                <a:gd name="connsiteY13" fmla="*/ 5852379 h 6874714"/>
                <a:gd name="connsiteX14" fmla="*/ 3975975 w 6373761"/>
                <a:gd name="connsiteY14" fmla="*/ 263 h 6874714"/>
                <a:gd name="connsiteX15" fmla="*/ 4350473 w 6373761"/>
                <a:gd name="connsiteY15" fmla="*/ 24963 h 6874714"/>
                <a:gd name="connsiteX16" fmla="*/ 5077909 w 6373761"/>
                <a:gd name="connsiteY16" fmla="*/ 189450 h 6874714"/>
                <a:gd name="connsiteX17" fmla="*/ 5746507 w 6373761"/>
                <a:gd name="connsiteY17" fmla="*/ 505804 h 6874714"/>
                <a:gd name="connsiteX18" fmla="*/ 6322456 w 6373761"/>
                <a:gd name="connsiteY18" fmla="*/ 956633 h 6874714"/>
                <a:gd name="connsiteX19" fmla="*/ 6373761 w 6373761"/>
                <a:gd name="connsiteY19" fmla="*/ 1011863 h 6874714"/>
                <a:gd name="connsiteX20" fmla="*/ 6373761 w 6373761"/>
                <a:gd name="connsiteY20" fmla="*/ 1185075 h 6874714"/>
                <a:gd name="connsiteX21" fmla="*/ 6359489 w 6373761"/>
                <a:gd name="connsiteY21" fmla="*/ 1169497 h 6874714"/>
                <a:gd name="connsiteX22" fmla="*/ 6233869 w 6373761"/>
                <a:gd name="connsiteY22" fmla="*/ 1047442 h 6874714"/>
                <a:gd name="connsiteX23" fmla="*/ 5961423 w 6373761"/>
                <a:gd name="connsiteY23" fmla="*/ 827953 h 6874714"/>
                <a:gd name="connsiteX24" fmla="*/ 5663555 w 6373761"/>
                <a:gd name="connsiteY24" fmla="*/ 645304 h 6874714"/>
                <a:gd name="connsiteX25" fmla="*/ 5013827 w 6373761"/>
                <a:gd name="connsiteY25" fmla="*/ 397863 h 6874714"/>
                <a:gd name="connsiteX26" fmla="*/ 4327409 w 6373761"/>
                <a:gd name="connsiteY26" fmla="*/ 302545 h 6874714"/>
                <a:gd name="connsiteX27" fmla="*/ 3639939 w 6373761"/>
                <a:gd name="connsiteY27" fmla="*/ 338868 h 6874714"/>
                <a:gd name="connsiteX28" fmla="*/ 3302495 w 6373761"/>
                <a:gd name="connsiteY28" fmla="*/ 403659 h 6874714"/>
                <a:gd name="connsiteX29" fmla="*/ 2971604 w 6373761"/>
                <a:gd name="connsiteY29" fmla="*/ 496273 h 6874714"/>
                <a:gd name="connsiteX30" fmla="*/ 2648706 w 6373761"/>
                <a:gd name="connsiteY30" fmla="*/ 614389 h 6874714"/>
                <a:gd name="connsiteX31" fmla="*/ 2335374 w 6373761"/>
                <a:gd name="connsiteY31" fmla="*/ 757109 h 6874714"/>
                <a:gd name="connsiteX32" fmla="*/ 1741342 w 6373761"/>
                <a:gd name="connsiteY32" fmla="*/ 1107725 h 6874714"/>
                <a:gd name="connsiteX33" fmla="*/ 1600861 w 6373761"/>
                <a:gd name="connsiteY33" fmla="*/ 1208710 h 6874714"/>
                <a:gd name="connsiteX34" fmla="*/ 1531799 w 6373761"/>
                <a:gd name="connsiteY34" fmla="*/ 1260879 h 6874714"/>
                <a:gd name="connsiteX35" fmla="*/ 1463655 w 6373761"/>
                <a:gd name="connsiteY35" fmla="*/ 1314333 h 6874714"/>
                <a:gd name="connsiteX36" fmla="*/ 1200777 w 6373761"/>
                <a:gd name="connsiteY36" fmla="*/ 1541166 h 6874714"/>
                <a:gd name="connsiteX37" fmla="*/ 731501 w 6373761"/>
                <a:gd name="connsiteY37" fmla="*/ 2055754 h 6874714"/>
                <a:gd name="connsiteX38" fmla="*/ 531393 w 6373761"/>
                <a:gd name="connsiteY38" fmla="*/ 2342739 h 6874714"/>
                <a:gd name="connsiteX39" fmla="*/ 361033 w 6373761"/>
                <a:gd name="connsiteY39" fmla="*/ 2649046 h 6874714"/>
                <a:gd name="connsiteX40" fmla="*/ 323292 w 6373761"/>
                <a:gd name="connsiteY40" fmla="*/ 2728263 h 6874714"/>
                <a:gd name="connsiteX41" fmla="*/ 304945 w 6373761"/>
                <a:gd name="connsiteY41" fmla="*/ 2768193 h 6874714"/>
                <a:gd name="connsiteX42" fmla="*/ 287516 w 6373761"/>
                <a:gd name="connsiteY42" fmla="*/ 2808510 h 6874714"/>
                <a:gd name="connsiteX43" fmla="*/ 254230 w 6373761"/>
                <a:gd name="connsiteY43" fmla="*/ 2889788 h 6874714"/>
                <a:gd name="connsiteX44" fmla="*/ 223042 w 6373761"/>
                <a:gd name="connsiteY44" fmla="*/ 2971968 h 6874714"/>
                <a:gd name="connsiteX45" fmla="*/ 121611 w 6373761"/>
                <a:gd name="connsiteY45" fmla="*/ 3308544 h 6874714"/>
                <a:gd name="connsiteX46" fmla="*/ 39314 w 6373761"/>
                <a:gd name="connsiteY46" fmla="*/ 4005912 h 6874714"/>
                <a:gd name="connsiteX47" fmla="*/ 73910 w 6373761"/>
                <a:gd name="connsiteY47" fmla="*/ 4354081 h 6874714"/>
                <a:gd name="connsiteX48" fmla="*/ 179534 w 6373761"/>
                <a:gd name="connsiteY48" fmla="*/ 4687050 h 6874714"/>
                <a:gd name="connsiteX49" fmla="*/ 215964 w 6373761"/>
                <a:gd name="connsiteY49" fmla="*/ 4766654 h 6874714"/>
                <a:gd name="connsiteX50" fmla="*/ 256457 w 6373761"/>
                <a:gd name="connsiteY50" fmla="*/ 4844455 h 6874714"/>
                <a:gd name="connsiteX51" fmla="*/ 346225 w 6373761"/>
                <a:gd name="connsiteY51" fmla="*/ 4995290 h 6874714"/>
                <a:gd name="connsiteX52" fmla="*/ 445296 w 6373761"/>
                <a:gd name="connsiteY52" fmla="*/ 5140971 h 6874714"/>
                <a:gd name="connsiteX53" fmla="*/ 551443 w 6373761"/>
                <a:gd name="connsiteY53" fmla="*/ 5282531 h 6874714"/>
                <a:gd name="connsiteX54" fmla="*/ 772387 w 6373761"/>
                <a:gd name="connsiteY54" fmla="*/ 5562561 h 6874714"/>
                <a:gd name="connsiteX55" fmla="*/ 882858 w 6373761"/>
                <a:gd name="connsiteY55" fmla="*/ 5704507 h 6874714"/>
                <a:gd name="connsiteX56" fmla="*/ 990316 w 6373761"/>
                <a:gd name="connsiteY56" fmla="*/ 5848258 h 6874714"/>
                <a:gd name="connsiteX57" fmla="*/ 1097774 w 6373761"/>
                <a:gd name="connsiteY57" fmla="*/ 5987114 h 6874714"/>
                <a:gd name="connsiteX58" fmla="*/ 1210080 w 6373761"/>
                <a:gd name="connsiteY58" fmla="*/ 6121203 h 6874714"/>
                <a:gd name="connsiteX59" fmla="*/ 1448192 w 6373761"/>
                <a:gd name="connsiteY59" fmla="*/ 6374054 h 6874714"/>
                <a:gd name="connsiteX60" fmla="*/ 1982991 w 6373761"/>
                <a:gd name="connsiteY60" fmla="*/ 6796158 h 6874714"/>
                <a:gd name="connsiteX61" fmla="*/ 2118475 w 6373761"/>
                <a:gd name="connsiteY61" fmla="*/ 6874714 h 6874714"/>
                <a:gd name="connsiteX62" fmla="*/ 1569874 w 6373761"/>
                <a:gd name="connsiteY62" fmla="*/ 6874714 h 6874714"/>
                <a:gd name="connsiteX63" fmla="*/ 1507802 w 6373761"/>
                <a:gd name="connsiteY63" fmla="*/ 6817815 h 6874714"/>
                <a:gd name="connsiteX64" fmla="*/ 1256865 w 6373761"/>
                <a:gd name="connsiteY64" fmla="*/ 6543437 h 6874714"/>
                <a:gd name="connsiteX65" fmla="*/ 1038410 w 6373761"/>
                <a:gd name="connsiteY65" fmla="*/ 6248722 h 6874714"/>
                <a:gd name="connsiteX66" fmla="*/ 845380 w 6373761"/>
                <a:gd name="connsiteY66" fmla="*/ 5941386 h 6874714"/>
                <a:gd name="connsiteX67" fmla="*/ 755351 w 6373761"/>
                <a:gd name="connsiteY67" fmla="*/ 5788877 h 6874714"/>
                <a:gd name="connsiteX68" fmla="*/ 661784 w 6373761"/>
                <a:gd name="connsiteY68" fmla="*/ 5638944 h 6874714"/>
                <a:gd name="connsiteX69" fmla="*/ 466525 w 6373761"/>
                <a:gd name="connsiteY69" fmla="*/ 5340366 h 6874714"/>
                <a:gd name="connsiteX70" fmla="*/ 370992 w 6373761"/>
                <a:gd name="connsiteY70" fmla="*/ 5188502 h 6874714"/>
                <a:gd name="connsiteX71" fmla="*/ 280046 w 6373761"/>
                <a:gd name="connsiteY71" fmla="*/ 5033287 h 6874714"/>
                <a:gd name="connsiteX72" fmla="*/ 126853 w 6373761"/>
                <a:gd name="connsiteY72" fmla="*/ 4707660 h 6874714"/>
                <a:gd name="connsiteX73" fmla="*/ 30272 w 6373761"/>
                <a:gd name="connsiteY73" fmla="*/ 4362068 h 6874714"/>
                <a:gd name="connsiteX74" fmla="*/ 0 w 6373761"/>
                <a:gd name="connsiteY74" fmla="*/ 4005912 h 6874714"/>
                <a:gd name="connsiteX75" fmla="*/ 270480 w 6373761"/>
                <a:gd name="connsiteY75" fmla="*/ 2610532 h 6874714"/>
                <a:gd name="connsiteX76" fmla="*/ 415942 w 6373761"/>
                <a:gd name="connsiteY76" fmla="*/ 2280526 h 6874714"/>
                <a:gd name="connsiteX77" fmla="*/ 590102 w 6373761"/>
                <a:gd name="connsiteY77" fmla="*/ 1962626 h 6874714"/>
                <a:gd name="connsiteX78" fmla="*/ 1020719 w 6373761"/>
                <a:gd name="connsiteY78" fmla="*/ 1373070 h 6874714"/>
                <a:gd name="connsiteX79" fmla="*/ 1275080 w 6373761"/>
                <a:gd name="connsiteY79" fmla="*/ 1107081 h 6874714"/>
                <a:gd name="connsiteX80" fmla="*/ 1342437 w 6373761"/>
                <a:gd name="connsiteY80" fmla="*/ 1043965 h 6874714"/>
                <a:gd name="connsiteX81" fmla="*/ 1411106 w 6373761"/>
                <a:gd name="connsiteY81" fmla="*/ 982138 h 6874714"/>
                <a:gd name="connsiteX82" fmla="*/ 1553029 w 6373761"/>
                <a:gd name="connsiteY82" fmla="*/ 863376 h 6874714"/>
                <a:gd name="connsiteX83" fmla="*/ 2173401 w 6373761"/>
                <a:gd name="connsiteY83" fmla="*/ 454409 h 6874714"/>
                <a:gd name="connsiteX84" fmla="*/ 3599708 w 6373761"/>
                <a:gd name="connsiteY84" fmla="*/ 16332 h 6874714"/>
                <a:gd name="connsiteX85" fmla="*/ 3975975 w 6373761"/>
                <a:gd name="connsiteY85" fmla="*/ 263 h 6874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6373761" h="6874714">
                  <a:moveTo>
                    <a:pt x="6373761" y="5771297"/>
                  </a:moveTo>
                  <a:lnTo>
                    <a:pt x="6373761" y="6247960"/>
                  </a:lnTo>
                  <a:lnTo>
                    <a:pt x="6235932" y="6361930"/>
                  </a:lnTo>
                  <a:cubicBezTo>
                    <a:pt x="6143250" y="6437460"/>
                    <a:pt x="6051059" y="6512200"/>
                    <a:pt x="5960375" y="6587489"/>
                  </a:cubicBezTo>
                  <a:lnTo>
                    <a:pt x="5822907" y="6701871"/>
                  </a:lnTo>
                  <a:cubicBezTo>
                    <a:pt x="5776123" y="6740385"/>
                    <a:pt x="5729079" y="6778899"/>
                    <a:pt x="5681115" y="6816896"/>
                  </a:cubicBezTo>
                  <a:lnTo>
                    <a:pt x="5604096" y="6874714"/>
                  </a:lnTo>
                  <a:lnTo>
                    <a:pt x="4878485" y="6874714"/>
                  </a:lnTo>
                  <a:lnTo>
                    <a:pt x="5006014" y="6800200"/>
                  </a:lnTo>
                  <a:cubicBezTo>
                    <a:pt x="5054354" y="6770429"/>
                    <a:pt x="5102285" y="6739483"/>
                    <a:pt x="5149855" y="6707667"/>
                  </a:cubicBezTo>
                  <a:cubicBezTo>
                    <a:pt x="5244993" y="6643906"/>
                    <a:pt x="5338561" y="6576025"/>
                    <a:pt x="5431866" y="6506210"/>
                  </a:cubicBezTo>
                  <a:cubicBezTo>
                    <a:pt x="5478386" y="6471304"/>
                    <a:pt x="5524777" y="6435495"/>
                    <a:pt x="5571036" y="6399557"/>
                  </a:cubicBezTo>
                  <a:lnTo>
                    <a:pt x="5711649" y="6288912"/>
                  </a:lnTo>
                  <a:cubicBezTo>
                    <a:pt x="5902059" y="6140395"/>
                    <a:pt x="6093257" y="5998320"/>
                    <a:pt x="6276589" y="5852379"/>
                  </a:cubicBezTo>
                  <a:close/>
                  <a:moveTo>
                    <a:pt x="3975975" y="263"/>
                  </a:moveTo>
                  <a:cubicBezTo>
                    <a:pt x="4101550" y="1809"/>
                    <a:pt x="4226830" y="10149"/>
                    <a:pt x="4350473" y="24963"/>
                  </a:cubicBezTo>
                  <a:cubicBezTo>
                    <a:pt x="4598149" y="54846"/>
                    <a:pt x="4842943" y="108687"/>
                    <a:pt x="5077909" y="189450"/>
                  </a:cubicBezTo>
                  <a:cubicBezTo>
                    <a:pt x="5312876" y="269955"/>
                    <a:pt x="5537357" y="376867"/>
                    <a:pt x="5746507" y="505804"/>
                  </a:cubicBezTo>
                  <a:cubicBezTo>
                    <a:pt x="5955527" y="634999"/>
                    <a:pt x="6148688" y="786864"/>
                    <a:pt x="6322456" y="956633"/>
                  </a:cubicBezTo>
                  <a:lnTo>
                    <a:pt x="6373761" y="1011863"/>
                  </a:lnTo>
                  <a:lnTo>
                    <a:pt x="6373761" y="1185075"/>
                  </a:lnTo>
                  <a:lnTo>
                    <a:pt x="6359489" y="1169497"/>
                  </a:lnTo>
                  <a:cubicBezTo>
                    <a:pt x="6318811" y="1127602"/>
                    <a:pt x="6276917" y="1086890"/>
                    <a:pt x="6233869" y="1047442"/>
                  </a:cubicBezTo>
                  <a:cubicBezTo>
                    <a:pt x="6147509" y="968870"/>
                    <a:pt x="6056431" y="895448"/>
                    <a:pt x="5961423" y="827953"/>
                  </a:cubicBezTo>
                  <a:cubicBezTo>
                    <a:pt x="5865891" y="761102"/>
                    <a:pt x="5766688" y="699403"/>
                    <a:pt x="5663555" y="645304"/>
                  </a:cubicBezTo>
                  <a:cubicBezTo>
                    <a:pt x="5457943" y="535816"/>
                    <a:pt x="5238703" y="453894"/>
                    <a:pt x="5013827" y="397863"/>
                  </a:cubicBezTo>
                  <a:cubicBezTo>
                    <a:pt x="4788953" y="341703"/>
                    <a:pt x="4558442" y="310917"/>
                    <a:pt x="4327409" y="302545"/>
                  </a:cubicBezTo>
                  <a:cubicBezTo>
                    <a:pt x="4096111" y="293012"/>
                    <a:pt x="3867174" y="305893"/>
                    <a:pt x="3639939" y="338868"/>
                  </a:cubicBezTo>
                  <a:cubicBezTo>
                    <a:pt x="3526585" y="355999"/>
                    <a:pt x="3413885" y="377254"/>
                    <a:pt x="3302495" y="403659"/>
                  </a:cubicBezTo>
                  <a:cubicBezTo>
                    <a:pt x="3191107" y="430451"/>
                    <a:pt x="3080634" y="460978"/>
                    <a:pt x="2971604" y="496273"/>
                  </a:cubicBezTo>
                  <a:cubicBezTo>
                    <a:pt x="2862573" y="531437"/>
                    <a:pt x="2754854" y="570852"/>
                    <a:pt x="2648706" y="614389"/>
                  </a:cubicBezTo>
                  <a:cubicBezTo>
                    <a:pt x="2542690" y="658056"/>
                    <a:pt x="2438114" y="705714"/>
                    <a:pt x="2335374" y="757109"/>
                  </a:cubicBezTo>
                  <a:cubicBezTo>
                    <a:pt x="2129894" y="859769"/>
                    <a:pt x="1931228" y="976855"/>
                    <a:pt x="1741342" y="1107725"/>
                  </a:cubicBezTo>
                  <a:cubicBezTo>
                    <a:pt x="1694035" y="1140571"/>
                    <a:pt x="1646858" y="1173933"/>
                    <a:pt x="1600861" y="1208710"/>
                  </a:cubicBezTo>
                  <a:cubicBezTo>
                    <a:pt x="1577535" y="1225713"/>
                    <a:pt x="1554732" y="1243361"/>
                    <a:pt x="1531799" y="1260879"/>
                  </a:cubicBezTo>
                  <a:cubicBezTo>
                    <a:pt x="1508735" y="1278267"/>
                    <a:pt x="1486064" y="1296171"/>
                    <a:pt x="1463655" y="1314333"/>
                  </a:cubicBezTo>
                  <a:cubicBezTo>
                    <a:pt x="1373627" y="1386853"/>
                    <a:pt x="1285564" y="1462077"/>
                    <a:pt x="1200777" y="1541166"/>
                  </a:cubicBezTo>
                  <a:cubicBezTo>
                    <a:pt x="1030810" y="1698827"/>
                    <a:pt x="873161" y="1870785"/>
                    <a:pt x="731501" y="2055754"/>
                  </a:cubicBezTo>
                  <a:cubicBezTo>
                    <a:pt x="660734" y="2148239"/>
                    <a:pt x="593771" y="2243944"/>
                    <a:pt x="531393" y="2342739"/>
                  </a:cubicBezTo>
                  <a:cubicBezTo>
                    <a:pt x="470063" y="2442050"/>
                    <a:pt x="412140" y="2543810"/>
                    <a:pt x="361033" y="2649046"/>
                  </a:cubicBezTo>
                  <a:cubicBezTo>
                    <a:pt x="347798" y="2675194"/>
                    <a:pt x="335479" y="2701728"/>
                    <a:pt x="323292" y="2728263"/>
                  </a:cubicBezTo>
                  <a:lnTo>
                    <a:pt x="304945" y="2768193"/>
                  </a:lnTo>
                  <a:lnTo>
                    <a:pt x="287516" y="2808510"/>
                  </a:lnTo>
                  <a:cubicBezTo>
                    <a:pt x="276115" y="2835432"/>
                    <a:pt x="264583" y="2862352"/>
                    <a:pt x="254230" y="2889788"/>
                  </a:cubicBezTo>
                  <a:cubicBezTo>
                    <a:pt x="243877" y="2917224"/>
                    <a:pt x="232477" y="2944274"/>
                    <a:pt x="223042" y="2971968"/>
                  </a:cubicBezTo>
                  <a:cubicBezTo>
                    <a:pt x="182679" y="3081970"/>
                    <a:pt x="148475" y="3194291"/>
                    <a:pt x="121611" y="3308544"/>
                  </a:cubicBezTo>
                  <a:cubicBezTo>
                    <a:pt x="67096" y="3536534"/>
                    <a:pt x="39183" y="3771224"/>
                    <a:pt x="39314" y="4005912"/>
                  </a:cubicBezTo>
                  <a:cubicBezTo>
                    <a:pt x="39969" y="4122871"/>
                    <a:pt x="51109" y="4239571"/>
                    <a:pt x="73910" y="4354081"/>
                  </a:cubicBezTo>
                  <a:cubicBezTo>
                    <a:pt x="97892" y="4468334"/>
                    <a:pt x="132619" y="4580140"/>
                    <a:pt x="179534" y="4687050"/>
                  </a:cubicBezTo>
                  <a:cubicBezTo>
                    <a:pt x="190673" y="4713972"/>
                    <a:pt x="203647" y="4740249"/>
                    <a:pt x="215964" y="4766654"/>
                  </a:cubicBezTo>
                  <a:cubicBezTo>
                    <a:pt x="229332" y="4792674"/>
                    <a:pt x="242043" y="4818950"/>
                    <a:pt x="256457" y="4844455"/>
                  </a:cubicBezTo>
                  <a:cubicBezTo>
                    <a:pt x="283978" y="4895978"/>
                    <a:pt x="314642" y="4945956"/>
                    <a:pt x="346225" y="4995290"/>
                  </a:cubicBezTo>
                  <a:cubicBezTo>
                    <a:pt x="377676" y="5044752"/>
                    <a:pt x="411355" y="5092926"/>
                    <a:pt x="445296" y="5140971"/>
                  </a:cubicBezTo>
                  <a:cubicBezTo>
                    <a:pt x="479760" y="5188630"/>
                    <a:pt x="515537" y="5235645"/>
                    <a:pt x="551443" y="5282531"/>
                  </a:cubicBezTo>
                  <a:cubicBezTo>
                    <a:pt x="623387" y="5376434"/>
                    <a:pt x="698608" y="5468402"/>
                    <a:pt x="772387" y="5562561"/>
                  </a:cubicBezTo>
                  <a:cubicBezTo>
                    <a:pt x="809472" y="5609448"/>
                    <a:pt x="846428" y="5656719"/>
                    <a:pt x="882858" y="5704507"/>
                  </a:cubicBezTo>
                  <a:cubicBezTo>
                    <a:pt x="919159" y="5751909"/>
                    <a:pt x="955196" y="5802273"/>
                    <a:pt x="990316" y="5848258"/>
                  </a:cubicBezTo>
                  <a:cubicBezTo>
                    <a:pt x="1025175" y="5895402"/>
                    <a:pt x="1061736" y="5941129"/>
                    <a:pt x="1097774" y="5987114"/>
                  </a:cubicBezTo>
                  <a:cubicBezTo>
                    <a:pt x="1134860" y="6032326"/>
                    <a:pt x="1171684" y="6077536"/>
                    <a:pt x="1210080" y="6121203"/>
                  </a:cubicBezTo>
                  <a:cubicBezTo>
                    <a:pt x="1286350" y="6209051"/>
                    <a:pt x="1365632" y="6293677"/>
                    <a:pt x="1448192" y="6374054"/>
                  </a:cubicBezTo>
                  <a:cubicBezTo>
                    <a:pt x="1613572" y="6534420"/>
                    <a:pt x="1792057" y="6677526"/>
                    <a:pt x="1982991" y="6796158"/>
                  </a:cubicBezTo>
                  <a:lnTo>
                    <a:pt x="2118475" y="6874714"/>
                  </a:lnTo>
                  <a:lnTo>
                    <a:pt x="1569874" y="6874714"/>
                  </a:lnTo>
                  <a:lnTo>
                    <a:pt x="1507802" y="6817815"/>
                  </a:lnTo>
                  <a:cubicBezTo>
                    <a:pt x="1418412" y="6730595"/>
                    <a:pt x="1334903" y="6638562"/>
                    <a:pt x="1256865" y="6543437"/>
                  </a:cubicBezTo>
                  <a:cubicBezTo>
                    <a:pt x="1179155" y="6447861"/>
                    <a:pt x="1106817" y="6349194"/>
                    <a:pt x="1038410" y="6248722"/>
                  </a:cubicBezTo>
                  <a:cubicBezTo>
                    <a:pt x="969873" y="6148253"/>
                    <a:pt x="905922" y="6045592"/>
                    <a:pt x="845380" y="5941386"/>
                  </a:cubicBezTo>
                  <a:cubicBezTo>
                    <a:pt x="814453" y="5888704"/>
                    <a:pt x="786147" y="5839370"/>
                    <a:pt x="755351" y="5788877"/>
                  </a:cubicBezTo>
                  <a:cubicBezTo>
                    <a:pt x="724817" y="5738771"/>
                    <a:pt x="693760" y="5688665"/>
                    <a:pt x="661784" y="5638944"/>
                  </a:cubicBezTo>
                  <a:lnTo>
                    <a:pt x="466525" y="5340366"/>
                  </a:lnTo>
                  <a:cubicBezTo>
                    <a:pt x="434156" y="5290131"/>
                    <a:pt x="402181" y="5239639"/>
                    <a:pt x="370992" y="5188502"/>
                  </a:cubicBezTo>
                  <a:cubicBezTo>
                    <a:pt x="339803" y="5137364"/>
                    <a:pt x="308876" y="5086099"/>
                    <a:pt x="280046" y="5033287"/>
                  </a:cubicBezTo>
                  <a:cubicBezTo>
                    <a:pt x="222255" y="4928179"/>
                    <a:pt x="169181" y="4819982"/>
                    <a:pt x="126853" y="4707660"/>
                  </a:cubicBezTo>
                  <a:cubicBezTo>
                    <a:pt x="83739" y="4595725"/>
                    <a:pt x="51764" y="4479670"/>
                    <a:pt x="30272" y="4362068"/>
                  </a:cubicBezTo>
                  <a:cubicBezTo>
                    <a:pt x="9698" y="4244466"/>
                    <a:pt x="0" y="4125060"/>
                    <a:pt x="0" y="4005912"/>
                  </a:cubicBezTo>
                  <a:cubicBezTo>
                    <a:pt x="1704" y="3530867"/>
                    <a:pt x="95140" y="3057110"/>
                    <a:pt x="270480" y="2610532"/>
                  </a:cubicBezTo>
                  <a:cubicBezTo>
                    <a:pt x="314511" y="2498984"/>
                    <a:pt x="362212" y="2388466"/>
                    <a:pt x="415942" y="2280526"/>
                  </a:cubicBezTo>
                  <a:cubicBezTo>
                    <a:pt x="468884" y="2172197"/>
                    <a:pt x="527199" y="2066188"/>
                    <a:pt x="590102" y="1962626"/>
                  </a:cubicBezTo>
                  <a:cubicBezTo>
                    <a:pt x="716037" y="1755631"/>
                    <a:pt x="859794" y="1557653"/>
                    <a:pt x="1020719" y="1373070"/>
                  </a:cubicBezTo>
                  <a:cubicBezTo>
                    <a:pt x="1101575" y="1281101"/>
                    <a:pt x="1185969" y="1191838"/>
                    <a:pt x="1275080" y="1107081"/>
                  </a:cubicBezTo>
                  <a:cubicBezTo>
                    <a:pt x="1297227" y="1085699"/>
                    <a:pt x="1319504" y="1064575"/>
                    <a:pt x="1342437" y="1043965"/>
                  </a:cubicBezTo>
                  <a:cubicBezTo>
                    <a:pt x="1365240" y="1023226"/>
                    <a:pt x="1387648" y="1002102"/>
                    <a:pt x="1411106" y="982138"/>
                  </a:cubicBezTo>
                  <a:cubicBezTo>
                    <a:pt x="1457497" y="941563"/>
                    <a:pt x="1505065" y="902276"/>
                    <a:pt x="1553029" y="863376"/>
                  </a:cubicBezTo>
                  <a:cubicBezTo>
                    <a:pt x="1745798" y="708806"/>
                    <a:pt x="1954030" y="571882"/>
                    <a:pt x="2173401" y="454409"/>
                  </a:cubicBezTo>
                  <a:cubicBezTo>
                    <a:pt x="2612013" y="219334"/>
                    <a:pt x="3099505" y="65666"/>
                    <a:pt x="3599708" y="16332"/>
                  </a:cubicBezTo>
                  <a:cubicBezTo>
                    <a:pt x="3724530" y="3966"/>
                    <a:pt x="3850400" y="-1283"/>
                    <a:pt x="3975975" y="26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9" name="Freeform: Shape 2108">
              <a:extLst>
                <a:ext uri="{FF2B5EF4-FFF2-40B4-BE49-F238E27FC236}">
                  <a16:creationId xmlns:a16="http://schemas.microsoft.com/office/drawing/2014/main" id="{61023DD2-2E6F-4419-B404-80F08460BE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65276" y="313387"/>
              <a:ext cx="6326724" cy="6561326"/>
            </a:xfrm>
            <a:custGeom>
              <a:avLst/>
              <a:gdLst>
                <a:gd name="connsiteX0" fmla="*/ 6326724 w 6326724"/>
                <a:gd name="connsiteY0" fmla="*/ 5020808 h 6561326"/>
                <a:gd name="connsiteX1" fmla="*/ 6326724 w 6326724"/>
                <a:gd name="connsiteY1" fmla="*/ 5698632 h 6561326"/>
                <a:gd name="connsiteX2" fmla="*/ 6067438 w 6326724"/>
                <a:gd name="connsiteY2" fmla="*/ 5902509 h 6561326"/>
                <a:gd name="connsiteX3" fmla="*/ 5799974 w 6326724"/>
                <a:gd name="connsiteY3" fmla="*/ 6102017 h 6561326"/>
                <a:gd name="connsiteX4" fmla="*/ 5665258 w 6326724"/>
                <a:gd name="connsiteY4" fmla="*/ 6202100 h 6561326"/>
                <a:gd name="connsiteX5" fmla="*/ 5526873 w 6326724"/>
                <a:gd name="connsiteY5" fmla="*/ 6302828 h 6561326"/>
                <a:gd name="connsiteX6" fmla="*/ 5385080 w 6326724"/>
                <a:gd name="connsiteY6" fmla="*/ 6402268 h 6561326"/>
                <a:gd name="connsiteX7" fmla="*/ 5238833 w 6326724"/>
                <a:gd name="connsiteY7" fmla="*/ 6498875 h 6561326"/>
                <a:gd name="connsiteX8" fmla="*/ 5138040 w 6326724"/>
                <a:gd name="connsiteY8" fmla="*/ 6561326 h 6561326"/>
                <a:gd name="connsiteX9" fmla="*/ 3946072 w 6326724"/>
                <a:gd name="connsiteY9" fmla="*/ 6561326 h 6561326"/>
                <a:gd name="connsiteX10" fmla="*/ 3976009 w 6326724"/>
                <a:gd name="connsiteY10" fmla="*/ 6555242 h 6561326"/>
                <a:gd name="connsiteX11" fmla="*/ 4404855 w 6326724"/>
                <a:gd name="connsiteY11" fmla="*/ 6399048 h 6561326"/>
                <a:gd name="connsiteX12" fmla="*/ 4938868 w 6326724"/>
                <a:gd name="connsiteY12" fmla="*/ 6072132 h 6561326"/>
                <a:gd name="connsiteX13" fmla="*/ 5068342 w 6326724"/>
                <a:gd name="connsiteY13" fmla="*/ 5976042 h 6561326"/>
                <a:gd name="connsiteX14" fmla="*/ 5197816 w 6326724"/>
                <a:gd name="connsiteY14" fmla="*/ 5876730 h 6561326"/>
                <a:gd name="connsiteX15" fmla="*/ 5460039 w 6326724"/>
                <a:gd name="connsiteY15" fmla="*/ 5670637 h 6561326"/>
                <a:gd name="connsiteX16" fmla="*/ 5999033 w 6326724"/>
                <a:gd name="connsiteY16" fmla="*/ 5271718 h 6561326"/>
                <a:gd name="connsiteX17" fmla="*/ 6258766 w 6326724"/>
                <a:gd name="connsiteY17" fmla="*/ 5077603 h 6561326"/>
                <a:gd name="connsiteX18" fmla="*/ 4139342 w 6326724"/>
                <a:gd name="connsiteY18" fmla="*/ 440 h 6561326"/>
                <a:gd name="connsiteX19" fmla="*/ 4315744 w 6326724"/>
                <a:gd name="connsiteY19" fmla="*/ 6808 h 6561326"/>
                <a:gd name="connsiteX20" fmla="*/ 5015400 w 6326724"/>
                <a:gd name="connsiteY20" fmla="*/ 113591 h 6561326"/>
                <a:gd name="connsiteX21" fmla="*/ 5681114 w 6326724"/>
                <a:gd name="connsiteY21" fmla="*/ 361418 h 6561326"/>
                <a:gd name="connsiteX22" fmla="*/ 6270952 w 6326724"/>
                <a:gd name="connsiteY22" fmla="*/ 755441 h 6561326"/>
                <a:gd name="connsiteX23" fmla="*/ 6326724 w 6326724"/>
                <a:gd name="connsiteY23" fmla="*/ 807432 h 6561326"/>
                <a:gd name="connsiteX24" fmla="*/ 6326724 w 6326724"/>
                <a:gd name="connsiteY24" fmla="*/ 1231565 h 6561326"/>
                <a:gd name="connsiteX25" fmla="*/ 6302093 w 6326724"/>
                <a:gd name="connsiteY25" fmla="*/ 1203002 h 6561326"/>
                <a:gd name="connsiteX26" fmla="*/ 6066914 w 6326724"/>
                <a:gd name="connsiteY26" fmla="*/ 989616 h 6561326"/>
                <a:gd name="connsiteX27" fmla="*/ 5533688 w 6326724"/>
                <a:gd name="connsiteY27" fmla="*/ 647242 h 6561326"/>
                <a:gd name="connsiteX28" fmla="*/ 4933626 w 6326724"/>
                <a:gd name="connsiteY28" fmla="*/ 432262 h 6561326"/>
                <a:gd name="connsiteX29" fmla="*/ 4296873 w 6326724"/>
                <a:gd name="connsiteY29" fmla="*/ 343126 h 6561326"/>
                <a:gd name="connsiteX30" fmla="*/ 3651602 w 6326724"/>
                <a:gd name="connsiteY30" fmla="*/ 365797 h 6561326"/>
                <a:gd name="connsiteX31" fmla="*/ 3018256 w 6326724"/>
                <a:gd name="connsiteY31" fmla="*/ 496666 h 6561326"/>
                <a:gd name="connsiteX32" fmla="*/ 2412429 w 6326724"/>
                <a:gd name="connsiteY32" fmla="*/ 724399 h 6561326"/>
                <a:gd name="connsiteX33" fmla="*/ 1329857 w 6326724"/>
                <a:gd name="connsiteY33" fmla="*/ 1424086 h 6561326"/>
                <a:gd name="connsiteX34" fmla="*/ 887314 w 6326724"/>
                <a:gd name="connsiteY34" fmla="*/ 1891015 h 6561326"/>
                <a:gd name="connsiteX35" fmla="*/ 537420 w 6326724"/>
                <a:gd name="connsiteY35" fmla="*/ 2427245 h 6561326"/>
                <a:gd name="connsiteX36" fmla="*/ 299965 w 6326724"/>
                <a:gd name="connsiteY36" fmla="*/ 3020021 h 6561326"/>
                <a:gd name="connsiteX37" fmla="*/ 213606 w 6326724"/>
                <a:gd name="connsiteY37" fmla="*/ 3651953 h 6561326"/>
                <a:gd name="connsiteX38" fmla="*/ 250036 w 6326724"/>
                <a:gd name="connsiteY38" fmla="*/ 3961352 h 6561326"/>
                <a:gd name="connsiteX39" fmla="*/ 357625 w 6326724"/>
                <a:gd name="connsiteY39" fmla="*/ 4250783 h 6561326"/>
                <a:gd name="connsiteX40" fmla="*/ 432715 w 6326724"/>
                <a:gd name="connsiteY40" fmla="*/ 4387063 h 6561326"/>
                <a:gd name="connsiteX41" fmla="*/ 518943 w 6326724"/>
                <a:gd name="connsiteY41" fmla="*/ 4518962 h 6561326"/>
                <a:gd name="connsiteX42" fmla="*/ 718133 w 6326724"/>
                <a:gd name="connsiteY42" fmla="*/ 4773874 h 6561326"/>
                <a:gd name="connsiteX43" fmla="*/ 933704 w 6326724"/>
                <a:gd name="connsiteY43" fmla="*/ 5030717 h 6561326"/>
                <a:gd name="connsiteX44" fmla="*/ 1040900 w 6326724"/>
                <a:gd name="connsiteY44" fmla="*/ 5164806 h 6561326"/>
                <a:gd name="connsiteX45" fmla="*/ 1092401 w 6326724"/>
                <a:gd name="connsiteY45" fmla="*/ 5230628 h 6561326"/>
                <a:gd name="connsiteX46" fmla="*/ 1142854 w 6326724"/>
                <a:gd name="connsiteY46" fmla="*/ 5293615 h 6561326"/>
                <a:gd name="connsiteX47" fmla="*/ 1576354 w 6326724"/>
                <a:gd name="connsiteY47" fmla="*/ 5759128 h 6561326"/>
                <a:gd name="connsiteX48" fmla="*/ 1806865 w 6326724"/>
                <a:gd name="connsiteY48" fmla="*/ 5968571 h 6561326"/>
                <a:gd name="connsiteX49" fmla="*/ 2048253 w 6326724"/>
                <a:gd name="connsiteY49" fmla="*/ 6161654 h 6561326"/>
                <a:gd name="connsiteX50" fmla="*/ 2587506 w 6326724"/>
                <a:gd name="connsiteY50" fmla="*/ 6467059 h 6561326"/>
                <a:gd name="connsiteX51" fmla="*/ 2889176 w 6326724"/>
                <a:gd name="connsiteY51" fmla="*/ 6553360 h 6561326"/>
                <a:gd name="connsiteX52" fmla="*/ 2929698 w 6326724"/>
                <a:gd name="connsiteY52" fmla="*/ 6561326 h 6561326"/>
                <a:gd name="connsiteX53" fmla="*/ 1816374 w 6326724"/>
                <a:gd name="connsiteY53" fmla="*/ 6561326 h 6561326"/>
                <a:gd name="connsiteX54" fmla="*/ 1787601 w 6326724"/>
                <a:gd name="connsiteY54" fmla="*/ 6545761 h 6561326"/>
                <a:gd name="connsiteX55" fmla="*/ 1225544 w 6326724"/>
                <a:gd name="connsiteY55" fmla="*/ 6094158 h 6561326"/>
                <a:gd name="connsiteX56" fmla="*/ 997654 w 6326724"/>
                <a:gd name="connsiteY56" fmla="*/ 5822374 h 6561326"/>
                <a:gd name="connsiteX57" fmla="*/ 798596 w 6326724"/>
                <a:gd name="connsiteY57" fmla="*/ 5534615 h 6561326"/>
                <a:gd name="connsiteX58" fmla="*/ 752075 w 6326724"/>
                <a:gd name="connsiteY58" fmla="*/ 5461324 h 6561326"/>
                <a:gd name="connsiteX59" fmla="*/ 707650 w 6326724"/>
                <a:gd name="connsiteY59" fmla="*/ 5390221 h 6561326"/>
                <a:gd name="connsiteX60" fmla="*/ 619980 w 6326724"/>
                <a:gd name="connsiteY60" fmla="*/ 5252396 h 6561326"/>
                <a:gd name="connsiteX61" fmla="*/ 438349 w 6326724"/>
                <a:gd name="connsiteY61" fmla="*/ 4970822 h 6561326"/>
                <a:gd name="connsiteX62" fmla="*/ 261044 w 6326724"/>
                <a:gd name="connsiteY62" fmla="*/ 4673145 h 6561326"/>
                <a:gd name="connsiteX63" fmla="*/ 181107 w 6326724"/>
                <a:gd name="connsiteY63" fmla="*/ 4515356 h 6561326"/>
                <a:gd name="connsiteX64" fmla="*/ 113224 w 6326724"/>
                <a:gd name="connsiteY64" fmla="*/ 4350223 h 6561326"/>
                <a:gd name="connsiteX65" fmla="*/ 61199 w 6326724"/>
                <a:gd name="connsiteY65" fmla="*/ 4178908 h 6561326"/>
                <a:gd name="connsiteX66" fmla="*/ 41804 w 6326724"/>
                <a:gd name="connsiteY66" fmla="*/ 4091577 h 6561326"/>
                <a:gd name="connsiteX67" fmla="*/ 33287 w 6326724"/>
                <a:gd name="connsiteY67" fmla="*/ 4047781 h 6561326"/>
                <a:gd name="connsiteX68" fmla="*/ 26209 w 6326724"/>
                <a:gd name="connsiteY68" fmla="*/ 4003858 h 6561326"/>
                <a:gd name="connsiteX69" fmla="*/ 0 w 6326724"/>
                <a:gd name="connsiteY69" fmla="*/ 3651953 h 6561326"/>
                <a:gd name="connsiteX70" fmla="*/ 72731 w 6326724"/>
                <a:gd name="connsiteY70" fmla="*/ 2966307 h 6561326"/>
                <a:gd name="connsiteX71" fmla="*/ 291316 w 6326724"/>
                <a:gd name="connsiteY71" fmla="*/ 2309385 h 6561326"/>
                <a:gd name="connsiteX72" fmla="*/ 1110878 w 6326724"/>
                <a:gd name="connsiteY72" fmla="*/ 1193776 h 6561326"/>
                <a:gd name="connsiteX73" fmla="*/ 1654327 w 6326724"/>
                <a:gd name="connsiteY73" fmla="*/ 756730 h 6561326"/>
                <a:gd name="connsiteX74" fmla="*/ 2261727 w 6326724"/>
                <a:gd name="connsiteY74" fmla="*/ 409720 h 6561326"/>
                <a:gd name="connsiteX75" fmla="*/ 3610060 w 6326724"/>
                <a:gd name="connsiteY75" fmla="*/ 27032 h 6561326"/>
                <a:gd name="connsiteX76" fmla="*/ 4139342 w 6326724"/>
                <a:gd name="connsiteY76" fmla="*/ 440 h 656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6326724" h="6561326">
                  <a:moveTo>
                    <a:pt x="6326724" y="5020808"/>
                  </a:moveTo>
                  <a:lnTo>
                    <a:pt x="6326724" y="5698632"/>
                  </a:lnTo>
                  <a:lnTo>
                    <a:pt x="6067438" y="5902509"/>
                  </a:lnTo>
                  <a:cubicBezTo>
                    <a:pt x="5977868" y="5970407"/>
                    <a:pt x="5888364" y="6036453"/>
                    <a:pt x="5799974" y="6102017"/>
                  </a:cubicBezTo>
                  <a:lnTo>
                    <a:pt x="5665258" y="6202100"/>
                  </a:lnTo>
                  <a:cubicBezTo>
                    <a:pt x="5619654" y="6235719"/>
                    <a:pt x="5573656" y="6269596"/>
                    <a:pt x="5526873" y="6302828"/>
                  </a:cubicBezTo>
                  <a:cubicBezTo>
                    <a:pt x="5480220" y="6336189"/>
                    <a:pt x="5433044" y="6369423"/>
                    <a:pt x="5385080" y="6402268"/>
                  </a:cubicBezTo>
                  <a:cubicBezTo>
                    <a:pt x="5336988" y="6434857"/>
                    <a:pt x="5288500" y="6467187"/>
                    <a:pt x="5238833" y="6498875"/>
                  </a:cubicBezTo>
                  <a:lnTo>
                    <a:pt x="5138040" y="6561326"/>
                  </a:lnTo>
                  <a:lnTo>
                    <a:pt x="3946072" y="6561326"/>
                  </a:lnTo>
                  <a:lnTo>
                    <a:pt x="3976009" y="6555242"/>
                  </a:lnTo>
                  <a:cubicBezTo>
                    <a:pt x="4123712" y="6519227"/>
                    <a:pt x="4266863" y="6466383"/>
                    <a:pt x="4404855" y="6399048"/>
                  </a:cubicBezTo>
                  <a:cubicBezTo>
                    <a:pt x="4589500" y="6310299"/>
                    <a:pt x="4765232" y="6196690"/>
                    <a:pt x="4938868" y="6072132"/>
                  </a:cubicBezTo>
                  <a:cubicBezTo>
                    <a:pt x="4982245" y="6041089"/>
                    <a:pt x="5025359" y="6008630"/>
                    <a:pt x="5068342" y="5976042"/>
                  </a:cubicBezTo>
                  <a:cubicBezTo>
                    <a:pt x="5111588" y="5943453"/>
                    <a:pt x="5154702" y="5910349"/>
                    <a:pt x="5197816" y="5876730"/>
                  </a:cubicBezTo>
                  <a:lnTo>
                    <a:pt x="5460039" y="5670637"/>
                  </a:lnTo>
                  <a:cubicBezTo>
                    <a:pt x="5639966" y="5530365"/>
                    <a:pt x="5821596" y="5399753"/>
                    <a:pt x="5999033" y="5271718"/>
                  </a:cubicBezTo>
                  <a:cubicBezTo>
                    <a:pt x="6087686" y="5207700"/>
                    <a:pt x="6174667" y="5143360"/>
                    <a:pt x="6258766" y="5077603"/>
                  </a:cubicBezTo>
                  <a:close/>
                  <a:moveTo>
                    <a:pt x="4139342" y="440"/>
                  </a:moveTo>
                  <a:cubicBezTo>
                    <a:pt x="4198237" y="1301"/>
                    <a:pt x="4257068" y="3427"/>
                    <a:pt x="4315744" y="6808"/>
                  </a:cubicBezTo>
                  <a:cubicBezTo>
                    <a:pt x="4550841" y="20849"/>
                    <a:pt x="4785806" y="55240"/>
                    <a:pt x="5015400" y="113591"/>
                  </a:cubicBezTo>
                  <a:cubicBezTo>
                    <a:pt x="5244992" y="171812"/>
                    <a:pt x="5469212" y="254249"/>
                    <a:pt x="5681114" y="361418"/>
                  </a:cubicBezTo>
                  <a:cubicBezTo>
                    <a:pt x="5892754" y="468586"/>
                    <a:pt x="6093124" y="599584"/>
                    <a:pt x="6270952" y="755441"/>
                  </a:cubicBezTo>
                  <a:lnTo>
                    <a:pt x="6326724" y="807432"/>
                  </a:lnTo>
                  <a:lnTo>
                    <a:pt x="6326724" y="1231565"/>
                  </a:lnTo>
                  <a:lnTo>
                    <a:pt x="6302093" y="1203002"/>
                  </a:lnTo>
                  <a:cubicBezTo>
                    <a:pt x="6227937" y="1127247"/>
                    <a:pt x="6149211" y="1056081"/>
                    <a:pt x="6066914" y="989616"/>
                  </a:cubicBezTo>
                  <a:cubicBezTo>
                    <a:pt x="5902714" y="856299"/>
                    <a:pt x="5724360" y="740371"/>
                    <a:pt x="5533688" y="647242"/>
                  </a:cubicBezTo>
                  <a:cubicBezTo>
                    <a:pt x="5343146" y="553857"/>
                    <a:pt x="5141466" y="482239"/>
                    <a:pt x="4933626" y="432262"/>
                  </a:cubicBezTo>
                  <a:cubicBezTo>
                    <a:pt x="4725788" y="382156"/>
                    <a:pt x="4512182" y="353303"/>
                    <a:pt x="4296873" y="343126"/>
                  </a:cubicBezTo>
                  <a:cubicBezTo>
                    <a:pt x="4081172" y="332435"/>
                    <a:pt x="3865732" y="339520"/>
                    <a:pt x="3651602" y="365797"/>
                  </a:cubicBezTo>
                  <a:cubicBezTo>
                    <a:pt x="3437604" y="392202"/>
                    <a:pt x="3225572" y="436384"/>
                    <a:pt x="3018256" y="496666"/>
                  </a:cubicBezTo>
                  <a:cubicBezTo>
                    <a:pt x="2810809" y="556691"/>
                    <a:pt x="2608474" y="634362"/>
                    <a:pt x="2412429" y="724399"/>
                  </a:cubicBezTo>
                  <a:cubicBezTo>
                    <a:pt x="2019160" y="902541"/>
                    <a:pt x="1651969" y="1138775"/>
                    <a:pt x="1329857" y="1424086"/>
                  </a:cubicBezTo>
                  <a:cubicBezTo>
                    <a:pt x="1169326" y="1567192"/>
                    <a:pt x="1020588" y="1723307"/>
                    <a:pt x="887314" y="1891015"/>
                  </a:cubicBezTo>
                  <a:cubicBezTo>
                    <a:pt x="753778" y="2058466"/>
                    <a:pt x="635967" y="2238026"/>
                    <a:pt x="537420" y="2427245"/>
                  </a:cubicBezTo>
                  <a:cubicBezTo>
                    <a:pt x="438874" y="2616335"/>
                    <a:pt x="356839" y="2814313"/>
                    <a:pt x="299965" y="3020021"/>
                  </a:cubicBezTo>
                  <a:cubicBezTo>
                    <a:pt x="242961" y="3225212"/>
                    <a:pt x="213474" y="3438518"/>
                    <a:pt x="213606" y="3651953"/>
                  </a:cubicBezTo>
                  <a:cubicBezTo>
                    <a:pt x="214785" y="3756804"/>
                    <a:pt x="225269" y="3860881"/>
                    <a:pt x="250036" y="3961352"/>
                  </a:cubicBezTo>
                  <a:cubicBezTo>
                    <a:pt x="274412" y="4061950"/>
                    <a:pt x="312284" y="4158171"/>
                    <a:pt x="357625" y="4250783"/>
                  </a:cubicBezTo>
                  <a:cubicBezTo>
                    <a:pt x="380558" y="4297025"/>
                    <a:pt x="405982" y="4342366"/>
                    <a:pt x="432715" y="4387063"/>
                  </a:cubicBezTo>
                  <a:cubicBezTo>
                    <a:pt x="459841" y="4431630"/>
                    <a:pt x="488803" y="4475554"/>
                    <a:pt x="518943" y="4518962"/>
                  </a:cubicBezTo>
                  <a:cubicBezTo>
                    <a:pt x="580011" y="4605521"/>
                    <a:pt x="647893" y="4689504"/>
                    <a:pt x="718133" y="4773874"/>
                  </a:cubicBezTo>
                  <a:cubicBezTo>
                    <a:pt x="788374" y="4858372"/>
                    <a:pt x="861760" y="4942871"/>
                    <a:pt x="933704" y="5030717"/>
                  </a:cubicBezTo>
                  <a:cubicBezTo>
                    <a:pt x="969742" y="5074512"/>
                    <a:pt x="1005387" y="5119337"/>
                    <a:pt x="1040900" y="5164806"/>
                  </a:cubicBezTo>
                  <a:lnTo>
                    <a:pt x="1092401" y="5230628"/>
                  </a:lnTo>
                  <a:cubicBezTo>
                    <a:pt x="1109306" y="5251624"/>
                    <a:pt x="1125425" y="5273135"/>
                    <a:pt x="1142854" y="5293615"/>
                  </a:cubicBezTo>
                  <a:cubicBezTo>
                    <a:pt x="1278880" y="5460293"/>
                    <a:pt x="1426438" y="5613704"/>
                    <a:pt x="1576354" y="5759128"/>
                  </a:cubicBezTo>
                  <a:cubicBezTo>
                    <a:pt x="1651706" y="5831519"/>
                    <a:pt x="1728368" y="5901461"/>
                    <a:pt x="1806865" y="5968571"/>
                  </a:cubicBezTo>
                  <a:cubicBezTo>
                    <a:pt x="1885362" y="6035680"/>
                    <a:pt x="1965299" y="6100599"/>
                    <a:pt x="2048253" y="6161654"/>
                  </a:cubicBezTo>
                  <a:cubicBezTo>
                    <a:pt x="2213502" y="6284022"/>
                    <a:pt x="2391724" y="6393380"/>
                    <a:pt x="2587506" y="6467059"/>
                  </a:cubicBezTo>
                  <a:cubicBezTo>
                    <a:pt x="2685137" y="6503898"/>
                    <a:pt x="2786304" y="6532106"/>
                    <a:pt x="2889176" y="6553360"/>
                  </a:cubicBezTo>
                  <a:lnTo>
                    <a:pt x="2929698" y="6561326"/>
                  </a:lnTo>
                  <a:lnTo>
                    <a:pt x="1816374" y="6561326"/>
                  </a:lnTo>
                  <a:lnTo>
                    <a:pt x="1787601" y="6545761"/>
                  </a:lnTo>
                  <a:cubicBezTo>
                    <a:pt x="1577272" y="6422749"/>
                    <a:pt x="1389483" y="6266761"/>
                    <a:pt x="1225544" y="6094158"/>
                  </a:cubicBezTo>
                  <a:cubicBezTo>
                    <a:pt x="1143116" y="6007986"/>
                    <a:pt x="1068158" y="5916274"/>
                    <a:pt x="997654" y="5822374"/>
                  </a:cubicBezTo>
                  <a:cubicBezTo>
                    <a:pt x="927546" y="5728086"/>
                    <a:pt x="860842" y="5632381"/>
                    <a:pt x="798596" y="5534615"/>
                  </a:cubicBezTo>
                  <a:cubicBezTo>
                    <a:pt x="782608" y="5510399"/>
                    <a:pt x="767537" y="5485797"/>
                    <a:pt x="752075" y="5461324"/>
                  </a:cubicBezTo>
                  <a:lnTo>
                    <a:pt x="707650" y="5390221"/>
                  </a:lnTo>
                  <a:cubicBezTo>
                    <a:pt x="679213" y="5344237"/>
                    <a:pt x="649728" y="5298638"/>
                    <a:pt x="619980" y="5252396"/>
                  </a:cubicBezTo>
                  <a:lnTo>
                    <a:pt x="438349" y="4970822"/>
                  </a:lnTo>
                  <a:cubicBezTo>
                    <a:pt x="377413" y="4874860"/>
                    <a:pt x="317263" y="4776064"/>
                    <a:pt x="261044" y="4673145"/>
                  </a:cubicBezTo>
                  <a:cubicBezTo>
                    <a:pt x="233000" y="4621622"/>
                    <a:pt x="205874" y="4569197"/>
                    <a:pt x="181107" y="4515356"/>
                  </a:cubicBezTo>
                  <a:cubicBezTo>
                    <a:pt x="156470" y="4461385"/>
                    <a:pt x="133537" y="4406385"/>
                    <a:pt x="113224" y="4350223"/>
                  </a:cubicBezTo>
                  <a:cubicBezTo>
                    <a:pt x="93305" y="4293934"/>
                    <a:pt x="75614" y="4236872"/>
                    <a:pt x="61199" y="4178908"/>
                  </a:cubicBezTo>
                  <a:cubicBezTo>
                    <a:pt x="54385" y="4149927"/>
                    <a:pt x="47440" y="4120815"/>
                    <a:pt x="41804" y="4091577"/>
                  </a:cubicBezTo>
                  <a:lnTo>
                    <a:pt x="33287" y="4047781"/>
                  </a:lnTo>
                  <a:lnTo>
                    <a:pt x="26209" y="4003858"/>
                  </a:lnTo>
                  <a:cubicBezTo>
                    <a:pt x="7732" y="3886643"/>
                    <a:pt x="0" y="3768783"/>
                    <a:pt x="0" y="3651953"/>
                  </a:cubicBezTo>
                  <a:cubicBezTo>
                    <a:pt x="524" y="3422031"/>
                    <a:pt x="25030" y="3192109"/>
                    <a:pt x="72731" y="2966307"/>
                  </a:cubicBezTo>
                  <a:cubicBezTo>
                    <a:pt x="120301" y="2740634"/>
                    <a:pt x="193163" y="2519343"/>
                    <a:pt x="291316" y="2309385"/>
                  </a:cubicBezTo>
                  <a:cubicBezTo>
                    <a:pt x="488540" y="1889469"/>
                    <a:pt x="774352" y="1513736"/>
                    <a:pt x="1110878" y="1193776"/>
                  </a:cubicBezTo>
                  <a:cubicBezTo>
                    <a:pt x="1279535" y="1033797"/>
                    <a:pt x="1461821" y="887856"/>
                    <a:pt x="1654327" y="756730"/>
                  </a:cubicBezTo>
                  <a:cubicBezTo>
                    <a:pt x="1847096" y="625732"/>
                    <a:pt x="2049956" y="509031"/>
                    <a:pt x="2261727" y="409720"/>
                  </a:cubicBezTo>
                  <a:cubicBezTo>
                    <a:pt x="2685792" y="212515"/>
                    <a:pt x="3142357" y="82162"/>
                    <a:pt x="3610060" y="27032"/>
                  </a:cubicBezTo>
                  <a:cubicBezTo>
                    <a:pt x="3785399" y="6647"/>
                    <a:pt x="3962657" y="-2144"/>
                    <a:pt x="4139342" y="44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0" name="Freeform: Shape 2109">
              <a:extLst>
                <a:ext uri="{FF2B5EF4-FFF2-40B4-BE49-F238E27FC236}">
                  <a16:creationId xmlns:a16="http://schemas.microsoft.com/office/drawing/2014/main" id="{BC4A6C98-F96E-4587-B01F-A9B01BBFAD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0322" y="353119"/>
              <a:ext cx="6321679" cy="6521594"/>
            </a:xfrm>
            <a:custGeom>
              <a:avLst/>
              <a:gdLst>
                <a:gd name="connsiteX0" fmla="*/ 4150102 w 6321679"/>
                <a:gd name="connsiteY0" fmla="*/ 0 h 6521594"/>
                <a:gd name="connsiteX1" fmla="*/ 6083891 w 6321679"/>
                <a:gd name="connsiteY1" fmla="*/ 619943 h 6521594"/>
                <a:gd name="connsiteX2" fmla="*/ 6321679 w 6321679"/>
                <a:gd name="connsiteY2" fmla="*/ 822247 h 6521594"/>
                <a:gd name="connsiteX3" fmla="*/ 6321679 w 6321679"/>
                <a:gd name="connsiteY3" fmla="*/ 1866928 h 6521594"/>
                <a:gd name="connsiteX4" fmla="*/ 6212358 w 6321679"/>
                <a:gd name="connsiteY4" fmla="*/ 1689281 h 6521594"/>
                <a:gd name="connsiteX5" fmla="*/ 6049880 w 6321679"/>
                <a:gd name="connsiteY5" fmla="*/ 1477173 h 6521594"/>
                <a:gd name="connsiteX6" fmla="*/ 5248663 w 6321679"/>
                <a:gd name="connsiteY6" fmla="*/ 869327 h 6521594"/>
                <a:gd name="connsiteX7" fmla="*/ 4150102 w 6321679"/>
                <a:gd name="connsiteY7" fmla="*/ 644042 h 6521594"/>
                <a:gd name="connsiteX8" fmla="*/ 2867946 w 6321679"/>
                <a:gd name="connsiteY8" fmla="*/ 886459 h 6521594"/>
                <a:gd name="connsiteX9" fmla="*/ 1728892 w 6321679"/>
                <a:gd name="connsiteY9" fmla="*/ 1552397 h 6521594"/>
                <a:gd name="connsiteX10" fmla="*/ 941043 w 6321679"/>
                <a:gd name="connsiteY10" fmla="*/ 2512664 h 6521594"/>
                <a:gd name="connsiteX11" fmla="*/ 655362 w 6321679"/>
                <a:gd name="connsiteY11" fmla="*/ 3630204 h 6521594"/>
                <a:gd name="connsiteX12" fmla="*/ 1128177 w 6321679"/>
                <a:gd name="connsiteY12" fmla="*/ 4667883 h 6521594"/>
                <a:gd name="connsiteX13" fmla="*/ 1366419 w 6321679"/>
                <a:gd name="connsiteY13" fmla="*/ 4997246 h 6521594"/>
                <a:gd name="connsiteX14" fmla="*/ 3601937 w 6321679"/>
                <a:gd name="connsiteY14" fmla="*/ 6284685 h 6521594"/>
                <a:gd name="connsiteX15" fmla="*/ 5298985 w 6321679"/>
                <a:gd name="connsiteY15" fmla="*/ 5492643 h 6521594"/>
                <a:gd name="connsiteX16" fmla="*/ 5505513 w 6321679"/>
                <a:gd name="connsiteY16" fmla="*/ 5335367 h 6521594"/>
                <a:gd name="connsiteX17" fmla="*/ 6252618 w 6321679"/>
                <a:gd name="connsiteY17" fmla="*/ 4722492 h 6521594"/>
                <a:gd name="connsiteX18" fmla="*/ 6321679 w 6321679"/>
                <a:gd name="connsiteY18" fmla="*/ 4651477 h 6521594"/>
                <a:gd name="connsiteX19" fmla="*/ 6321679 w 6321679"/>
                <a:gd name="connsiteY19" fmla="*/ 5523097 h 6521594"/>
                <a:gd name="connsiteX20" fmla="*/ 6024428 w 6321679"/>
                <a:gd name="connsiteY20" fmla="*/ 5754969 h 6521594"/>
                <a:gd name="connsiteX21" fmla="*/ 5702345 w 6321679"/>
                <a:gd name="connsiteY21" fmla="*/ 6000018 h 6521594"/>
                <a:gd name="connsiteX22" fmla="*/ 4988380 w 6321679"/>
                <a:gd name="connsiteY22" fmla="*/ 6506549 h 6521594"/>
                <a:gd name="connsiteX23" fmla="*/ 4961490 w 6321679"/>
                <a:gd name="connsiteY23" fmla="*/ 6521594 h 6521594"/>
                <a:gd name="connsiteX24" fmla="*/ 2011326 w 6321679"/>
                <a:gd name="connsiteY24" fmla="*/ 6521594 h 6521594"/>
                <a:gd name="connsiteX25" fmla="*/ 1982893 w 6321679"/>
                <a:gd name="connsiteY25" fmla="*/ 6505768 h 6521594"/>
                <a:gd name="connsiteX26" fmla="*/ 824149 w 6321679"/>
                <a:gd name="connsiteY26" fmla="*/ 5358682 h 6521594"/>
                <a:gd name="connsiteX27" fmla="*/ 0 w 6321679"/>
                <a:gd name="connsiteY27" fmla="*/ 3630075 h 6521594"/>
                <a:gd name="connsiteX28" fmla="*/ 4150102 w 6321679"/>
                <a:gd name="connsiteY28" fmla="*/ 0 h 6521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321679" h="6521594">
                  <a:moveTo>
                    <a:pt x="4150102" y="0"/>
                  </a:moveTo>
                  <a:cubicBezTo>
                    <a:pt x="4918148" y="0"/>
                    <a:pt x="5569597" y="228540"/>
                    <a:pt x="6083891" y="619943"/>
                  </a:cubicBezTo>
                  <a:lnTo>
                    <a:pt x="6321679" y="822247"/>
                  </a:lnTo>
                  <a:lnTo>
                    <a:pt x="6321679" y="1866928"/>
                  </a:lnTo>
                  <a:lnTo>
                    <a:pt x="6212358" y="1689281"/>
                  </a:lnTo>
                  <a:cubicBezTo>
                    <a:pt x="6161484" y="1615222"/>
                    <a:pt x="6107295" y="1544427"/>
                    <a:pt x="6049880" y="1477173"/>
                  </a:cubicBezTo>
                  <a:cubicBezTo>
                    <a:pt x="5825135" y="1214018"/>
                    <a:pt x="5555573" y="1009470"/>
                    <a:pt x="5248663" y="869327"/>
                  </a:cubicBezTo>
                  <a:cubicBezTo>
                    <a:pt x="4921178" y="719909"/>
                    <a:pt x="4551627" y="644042"/>
                    <a:pt x="4150102" y="644042"/>
                  </a:cubicBezTo>
                  <a:cubicBezTo>
                    <a:pt x="3724203" y="644042"/>
                    <a:pt x="3292799" y="725448"/>
                    <a:pt x="2867946" y="886459"/>
                  </a:cubicBezTo>
                  <a:cubicBezTo>
                    <a:pt x="2454234" y="1042832"/>
                    <a:pt x="2060440" y="1273141"/>
                    <a:pt x="1728892" y="1552397"/>
                  </a:cubicBezTo>
                  <a:cubicBezTo>
                    <a:pt x="1391580" y="1836419"/>
                    <a:pt x="1126473" y="2159600"/>
                    <a:pt x="941043" y="2512664"/>
                  </a:cubicBezTo>
                  <a:cubicBezTo>
                    <a:pt x="751551" y="2873583"/>
                    <a:pt x="655362" y="3249575"/>
                    <a:pt x="655362" y="3630204"/>
                  </a:cubicBezTo>
                  <a:cubicBezTo>
                    <a:pt x="655362" y="4013537"/>
                    <a:pt x="808817" y="4237405"/>
                    <a:pt x="1128177" y="4667883"/>
                  </a:cubicBezTo>
                  <a:cubicBezTo>
                    <a:pt x="1205232" y="4771702"/>
                    <a:pt x="1284908" y="4879129"/>
                    <a:pt x="1366419" y="4997246"/>
                  </a:cubicBezTo>
                  <a:cubicBezTo>
                    <a:pt x="1989282" y="5899677"/>
                    <a:pt x="2657880" y="6284685"/>
                    <a:pt x="3601937" y="6284685"/>
                  </a:cubicBezTo>
                  <a:cubicBezTo>
                    <a:pt x="4221523" y="6284685"/>
                    <a:pt x="4676122" y="5971036"/>
                    <a:pt x="5298985" y="5492643"/>
                  </a:cubicBezTo>
                  <a:cubicBezTo>
                    <a:pt x="5368571" y="5439187"/>
                    <a:pt x="5438156" y="5386375"/>
                    <a:pt x="5505513" y="5335367"/>
                  </a:cubicBezTo>
                  <a:cubicBezTo>
                    <a:pt x="5779335" y="5127761"/>
                    <a:pt x="6041730" y="4928776"/>
                    <a:pt x="6252618" y="4722492"/>
                  </a:cubicBezTo>
                  <a:lnTo>
                    <a:pt x="6321679" y="4651477"/>
                  </a:lnTo>
                  <a:lnTo>
                    <a:pt x="6321679" y="5523097"/>
                  </a:lnTo>
                  <a:lnTo>
                    <a:pt x="6024428" y="5754969"/>
                  </a:lnTo>
                  <a:cubicBezTo>
                    <a:pt x="5918395" y="5835747"/>
                    <a:pt x="5810491" y="5916953"/>
                    <a:pt x="5702345" y="6000018"/>
                  </a:cubicBezTo>
                  <a:cubicBezTo>
                    <a:pt x="5466020" y="6181541"/>
                    <a:pt x="5232938" y="6357503"/>
                    <a:pt x="4988380" y="6506549"/>
                  </a:cubicBezTo>
                  <a:lnTo>
                    <a:pt x="4961490" y="6521594"/>
                  </a:lnTo>
                  <a:lnTo>
                    <a:pt x="2011326" y="6521594"/>
                  </a:lnTo>
                  <a:lnTo>
                    <a:pt x="1982893" y="6505768"/>
                  </a:lnTo>
                  <a:cubicBezTo>
                    <a:pt x="1531799" y="6233999"/>
                    <a:pt x="1157400" y="5841520"/>
                    <a:pt x="824149" y="5358682"/>
                  </a:cubicBezTo>
                  <a:cubicBezTo>
                    <a:pt x="424196" y="4779302"/>
                    <a:pt x="0" y="4381929"/>
                    <a:pt x="0" y="3630075"/>
                  </a:cubicBezTo>
                  <a:cubicBezTo>
                    <a:pt x="0" y="1625174"/>
                    <a:pt x="2089794" y="0"/>
                    <a:pt x="415010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1" name="Freeform: Shape 2110">
              <a:extLst>
                <a:ext uri="{FF2B5EF4-FFF2-40B4-BE49-F238E27FC236}">
                  <a16:creationId xmlns:a16="http://schemas.microsoft.com/office/drawing/2014/main" id="{A66409EC-9CC3-482A-A4A5-54ED092B3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0322" y="353119"/>
              <a:ext cx="6321679" cy="6521594"/>
            </a:xfrm>
            <a:custGeom>
              <a:avLst/>
              <a:gdLst>
                <a:gd name="connsiteX0" fmla="*/ 4150102 w 6321679"/>
                <a:gd name="connsiteY0" fmla="*/ 0 h 6521594"/>
                <a:gd name="connsiteX1" fmla="*/ 6083891 w 6321679"/>
                <a:gd name="connsiteY1" fmla="*/ 619943 h 6521594"/>
                <a:gd name="connsiteX2" fmla="*/ 6321679 w 6321679"/>
                <a:gd name="connsiteY2" fmla="*/ 822247 h 6521594"/>
                <a:gd name="connsiteX3" fmla="*/ 6321679 w 6321679"/>
                <a:gd name="connsiteY3" fmla="*/ 2150195 h 6521594"/>
                <a:gd name="connsiteX4" fmla="*/ 6241288 w 6321679"/>
                <a:gd name="connsiteY4" fmla="*/ 1985338 h 6521594"/>
                <a:gd name="connsiteX5" fmla="*/ 5949367 w 6321679"/>
                <a:gd name="connsiteY5" fmla="*/ 1559997 h 6521594"/>
                <a:gd name="connsiteX6" fmla="*/ 5193362 w 6321679"/>
                <a:gd name="connsiteY6" fmla="*/ 986156 h 6521594"/>
                <a:gd name="connsiteX7" fmla="*/ 4150102 w 6321679"/>
                <a:gd name="connsiteY7" fmla="*/ 772850 h 6521594"/>
                <a:gd name="connsiteX8" fmla="*/ 2914861 w 6321679"/>
                <a:gd name="connsiteY8" fmla="*/ 1006637 h 6521594"/>
                <a:gd name="connsiteX9" fmla="*/ 1814073 w 6321679"/>
                <a:gd name="connsiteY9" fmla="*/ 1650163 h 6521594"/>
                <a:gd name="connsiteX10" fmla="*/ 1057412 w 6321679"/>
                <a:gd name="connsiteY10" fmla="*/ 2571657 h 6521594"/>
                <a:gd name="connsiteX11" fmla="*/ 786277 w 6321679"/>
                <a:gd name="connsiteY11" fmla="*/ 3630204 h 6521594"/>
                <a:gd name="connsiteX12" fmla="*/ 1233931 w 6321679"/>
                <a:gd name="connsiteY12" fmla="*/ 4592016 h 6521594"/>
                <a:gd name="connsiteX13" fmla="*/ 1474795 w 6321679"/>
                <a:gd name="connsiteY13" fmla="*/ 4924985 h 6521594"/>
                <a:gd name="connsiteX14" fmla="*/ 2393691 w 6321679"/>
                <a:gd name="connsiteY14" fmla="*/ 5846995 h 6521594"/>
                <a:gd name="connsiteX15" fmla="*/ 3601805 w 6321679"/>
                <a:gd name="connsiteY15" fmla="*/ 6155876 h 6521594"/>
                <a:gd name="connsiteX16" fmla="*/ 4378909 w 6321679"/>
                <a:gd name="connsiteY16" fmla="*/ 5959186 h 6521594"/>
                <a:gd name="connsiteX17" fmla="*/ 5218129 w 6321679"/>
                <a:gd name="connsiteY17" fmla="*/ 5391271 h 6521594"/>
                <a:gd name="connsiteX18" fmla="*/ 5425313 w 6321679"/>
                <a:gd name="connsiteY18" fmla="*/ 5233481 h 6521594"/>
                <a:gd name="connsiteX19" fmla="*/ 6254366 w 6321679"/>
                <a:gd name="connsiteY19" fmla="*/ 4534301 h 6521594"/>
                <a:gd name="connsiteX20" fmla="*/ 6321679 w 6321679"/>
                <a:gd name="connsiteY20" fmla="*/ 4456641 h 6521594"/>
                <a:gd name="connsiteX21" fmla="*/ 6321679 w 6321679"/>
                <a:gd name="connsiteY21" fmla="*/ 5523097 h 6521594"/>
                <a:gd name="connsiteX22" fmla="*/ 6024428 w 6321679"/>
                <a:gd name="connsiteY22" fmla="*/ 5754969 h 6521594"/>
                <a:gd name="connsiteX23" fmla="*/ 5702345 w 6321679"/>
                <a:gd name="connsiteY23" fmla="*/ 6000018 h 6521594"/>
                <a:gd name="connsiteX24" fmla="*/ 4988380 w 6321679"/>
                <a:gd name="connsiteY24" fmla="*/ 6506549 h 6521594"/>
                <a:gd name="connsiteX25" fmla="*/ 4961490 w 6321679"/>
                <a:gd name="connsiteY25" fmla="*/ 6521594 h 6521594"/>
                <a:gd name="connsiteX26" fmla="*/ 2011326 w 6321679"/>
                <a:gd name="connsiteY26" fmla="*/ 6521594 h 6521594"/>
                <a:gd name="connsiteX27" fmla="*/ 1982893 w 6321679"/>
                <a:gd name="connsiteY27" fmla="*/ 6505768 h 6521594"/>
                <a:gd name="connsiteX28" fmla="*/ 824149 w 6321679"/>
                <a:gd name="connsiteY28" fmla="*/ 5358682 h 6521594"/>
                <a:gd name="connsiteX29" fmla="*/ 0 w 6321679"/>
                <a:gd name="connsiteY29" fmla="*/ 3630075 h 6521594"/>
                <a:gd name="connsiteX30" fmla="*/ 4150102 w 6321679"/>
                <a:gd name="connsiteY30" fmla="*/ 0 h 6521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321679" h="6521594">
                  <a:moveTo>
                    <a:pt x="4150102" y="0"/>
                  </a:moveTo>
                  <a:cubicBezTo>
                    <a:pt x="4918148" y="0"/>
                    <a:pt x="5569597" y="228540"/>
                    <a:pt x="6083891" y="619943"/>
                  </a:cubicBezTo>
                  <a:lnTo>
                    <a:pt x="6321679" y="822247"/>
                  </a:lnTo>
                  <a:lnTo>
                    <a:pt x="6321679" y="2150195"/>
                  </a:lnTo>
                  <a:lnTo>
                    <a:pt x="6241288" y="1985338"/>
                  </a:lnTo>
                  <a:cubicBezTo>
                    <a:pt x="6156788" y="1831195"/>
                    <a:pt x="6059249" y="1688709"/>
                    <a:pt x="5949367" y="1559997"/>
                  </a:cubicBezTo>
                  <a:cubicBezTo>
                    <a:pt x="5737073" y="1311397"/>
                    <a:pt x="5482843" y="1118314"/>
                    <a:pt x="5193362" y="986156"/>
                  </a:cubicBezTo>
                  <a:cubicBezTo>
                    <a:pt x="4883437" y="844596"/>
                    <a:pt x="4532365" y="772850"/>
                    <a:pt x="4150102" y="772850"/>
                  </a:cubicBezTo>
                  <a:cubicBezTo>
                    <a:pt x="3746218" y="772850"/>
                    <a:pt x="3319008" y="853613"/>
                    <a:pt x="2914861" y="1006637"/>
                  </a:cubicBezTo>
                  <a:cubicBezTo>
                    <a:pt x="2515039" y="1157857"/>
                    <a:pt x="2134350" y="1380438"/>
                    <a:pt x="1814073" y="1650163"/>
                  </a:cubicBezTo>
                  <a:cubicBezTo>
                    <a:pt x="1494190" y="1919502"/>
                    <a:pt x="1232622" y="2238173"/>
                    <a:pt x="1057412" y="2571657"/>
                  </a:cubicBezTo>
                  <a:cubicBezTo>
                    <a:pt x="877486" y="2914158"/>
                    <a:pt x="786277" y="3270313"/>
                    <a:pt x="786277" y="3630204"/>
                  </a:cubicBezTo>
                  <a:cubicBezTo>
                    <a:pt x="786277" y="3974121"/>
                    <a:pt x="923483" y="4173646"/>
                    <a:pt x="1233931" y="4592016"/>
                  </a:cubicBezTo>
                  <a:cubicBezTo>
                    <a:pt x="1311641" y="4696736"/>
                    <a:pt x="1391972" y="4805064"/>
                    <a:pt x="1474795" y="4924985"/>
                  </a:cubicBezTo>
                  <a:cubicBezTo>
                    <a:pt x="1767682" y="5349278"/>
                    <a:pt x="2068172" y="5650948"/>
                    <a:pt x="2393691" y="5846995"/>
                  </a:cubicBezTo>
                  <a:cubicBezTo>
                    <a:pt x="2738735" y="6054891"/>
                    <a:pt x="3133971" y="6155876"/>
                    <a:pt x="3601805" y="6155876"/>
                  </a:cubicBezTo>
                  <a:cubicBezTo>
                    <a:pt x="3867305" y="6155876"/>
                    <a:pt x="4114196" y="6093405"/>
                    <a:pt x="4378909" y="5959186"/>
                  </a:cubicBezTo>
                  <a:cubicBezTo>
                    <a:pt x="4650699" y="5821362"/>
                    <a:pt x="4919737" y="5620421"/>
                    <a:pt x="5218129" y="5391271"/>
                  </a:cubicBezTo>
                  <a:cubicBezTo>
                    <a:pt x="5288107" y="5337558"/>
                    <a:pt x="5357824" y="5284617"/>
                    <a:pt x="5425313" y="5233481"/>
                  </a:cubicBezTo>
                  <a:cubicBezTo>
                    <a:pt x="5739037" y="4995556"/>
                    <a:pt x="6037512" y="4769168"/>
                    <a:pt x="6254366" y="4534301"/>
                  </a:cubicBezTo>
                  <a:lnTo>
                    <a:pt x="6321679" y="4456641"/>
                  </a:lnTo>
                  <a:lnTo>
                    <a:pt x="6321679" y="5523097"/>
                  </a:lnTo>
                  <a:lnTo>
                    <a:pt x="6024428" y="5754969"/>
                  </a:lnTo>
                  <a:cubicBezTo>
                    <a:pt x="5918395" y="5835747"/>
                    <a:pt x="5810491" y="5916953"/>
                    <a:pt x="5702345" y="6000018"/>
                  </a:cubicBezTo>
                  <a:cubicBezTo>
                    <a:pt x="5466020" y="6181541"/>
                    <a:pt x="5232938" y="6357503"/>
                    <a:pt x="4988380" y="6506549"/>
                  </a:cubicBezTo>
                  <a:lnTo>
                    <a:pt x="4961490" y="6521594"/>
                  </a:lnTo>
                  <a:lnTo>
                    <a:pt x="2011326" y="6521594"/>
                  </a:lnTo>
                  <a:lnTo>
                    <a:pt x="1982893" y="6505768"/>
                  </a:lnTo>
                  <a:cubicBezTo>
                    <a:pt x="1531799" y="6233999"/>
                    <a:pt x="1157400" y="5841520"/>
                    <a:pt x="824149" y="5358682"/>
                  </a:cubicBezTo>
                  <a:cubicBezTo>
                    <a:pt x="424196" y="4779302"/>
                    <a:pt x="0" y="4381929"/>
                    <a:pt x="0" y="3630075"/>
                  </a:cubicBezTo>
                  <a:cubicBezTo>
                    <a:pt x="0" y="1625174"/>
                    <a:pt x="2089794" y="0"/>
                    <a:pt x="415010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" name="Google Shape;60;p15">
            <a:extLst>
              <a:ext uri="{FF2B5EF4-FFF2-40B4-BE49-F238E27FC236}">
                <a16:creationId xmlns:a16="http://schemas.microsoft.com/office/drawing/2014/main" id="{90C1FCD1-28B2-8678-47F2-5950154B548D}"/>
              </a:ext>
            </a:extLst>
          </p:cNvPr>
          <p:cNvGrpSpPr/>
          <p:nvPr/>
        </p:nvGrpSpPr>
        <p:grpSpPr>
          <a:xfrm>
            <a:off x="9250070" y="2239456"/>
            <a:ext cx="4970680" cy="4858943"/>
            <a:chOff x="469913" y="410386"/>
            <a:chExt cx="4266885" cy="4170974"/>
          </a:xfrm>
        </p:grpSpPr>
        <p:sp>
          <p:nvSpPr>
            <p:cNvPr id="3" name="Google Shape;61;p15">
              <a:extLst>
                <a:ext uri="{FF2B5EF4-FFF2-40B4-BE49-F238E27FC236}">
                  <a16:creationId xmlns:a16="http://schemas.microsoft.com/office/drawing/2014/main" id="{1B233F8F-2262-790A-C281-FB70D9A4E5B3}"/>
                </a:ext>
              </a:extLst>
            </p:cNvPr>
            <p:cNvSpPr/>
            <p:nvPr/>
          </p:nvSpPr>
          <p:spPr>
            <a:xfrm>
              <a:off x="3787006" y="1299861"/>
              <a:ext cx="949792" cy="1150771"/>
            </a:xfrm>
            <a:custGeom>
              <a:avLst/>
              <a:gdLst/>
              <a:ahLst/>
              <a:cxnLst/>
              <a:rect l="l" t="t" r="r" b="b"/>
              <a:pathLst>
                <a:path w="6843" h="8291" extrusionOk="0">
                  <a:moveTo>
                    <a:pt x="5862" y="2901"/>
                  </a:moveTo>
                  <a:cubicBezTo>
                    <a:pt x="5772" y="3357"/>
                    <a:pt x="6043" y="3768"/>
                    <a:pt x="6020" y="4219"/>
                  </a:cubicBezTo>
                  <a:cubicBezTo>
                    <a:pt x="6003" y="4613"/>
                    <a:pt x="5716" y="4900"/>
                    <a:pt x="5384" y="5069"/>
                  </a:cubicBezTo>
                  <a:cubicBezTo>
                    <a:pt x="4967" y="5272"/>
                    <a:pt x="4488" y="5266"/>
                    <a:pt x="4044" y="5368"/>
                  </a:cubicBezTo>
                  <a:cubicBezTo>
                    <a:pt x="3638" y="5464"/>
                    <a:pt x="3266" y="5666"/>
                    <a:pt x="3109" y="6072"/>
                  </a:cubicBezTo>
                  <a:cubicBezTo>
                    <a:pt x="3030" y="6280"/>
                    <a:pt x="3002" y="6500"/>
                    <a:pt x="2951" y="6714"/>
                  </a:cubicBezTo>
                  <a:cubicBezTo>
                    <a:pt x="2906" y="6911"/>
                    <a:pt x="2838" y="7102"/>
                    <a:pt x="2743" y="7283"/>
                  </a:cubicBezTo>
                  <a:cubicBezTo>
                    <a:pt x="2562" y="7620"/>
                    <a:pt x="2286" y="7919"/>
                    <a:pt x="1937" y="8088"/>
                  </a:cubicBezTo>
                  <a:cubicBezTo>
                    <a:pt x="1594" y="8257"/>
                    <a:pt x="1183" y="8291"/>
                    <a:pt x="817" y="8167"/>
                  </a:cubicBezTo>
                  <a:cubicBezTo>
                    <a:pt x="473" y="8048"/>
                    <a:pt x="197" y="7784"/>
                    <a:pt x="85" y="7429"/>
                  </a:cubicBezTo>
                  <a:cubicBezTo>
                    <a:pt x="0" y="7187"/>
                    <a:pt x="6" y="6916"/>
                    <a:pt x="96" y="6674"/>
                  </a:cubicBezTo>
                  <a:cubicBezTo>
                    <a:pt x="237" y="5920"/>
                    <a:pt x="1138" y="5644"/>
                    <a:pt x="1690" y="5221"/>
                  </a:cubicBezTo>
                  <a:cubicBezTo>
                    <a:pt x="1853" y="5092"/>
                    <a:pt x="1999" y="4945"/>
                    <a:pt x="2095" y="4760"/>
                  </a:cubicBezTo>
                  <a:cubicBezTo>
                    <a:pt x="2208" y="4551"/>
                    <a:pt x="2236" y="4309"/>
                    <a:pt x="2236" y="4073"/>
                  </a:cubicBezTo>
                  <a:cubicBezTo>
                    <a:pt x="2236" y="3661"/>
                    <a:pt x="2151" y="3250"/>
                    <a:pt x="2225" y="2839"/>
                  </a:cubicBezTo>
                  <a:cubicBezTo>
                    <a:pt x="2292" y="2484"/>
                    <a:pt x="2484" y="2163"/>
                    <a:pt x="2833" y="2028"/>
                  </a:cubicBezTo>
                  <a:cubicBezTo>
                    <a:pt x="3035" y="1949"/>
                    <a:pt x="3255" y="1938"/>
                    <a:pt x="3463" y="1882"/>
                  </a:cubicBezTo>
                  <a:cubicBezTo>
                    <a:pt x="3666" y="1831"/>
                    <a:pt x="3852" y="1730"/>
                    <a:pt x="4010" y="1595"/>
                  </a:cubicBezTo>
                  <a:cubicBezTo>
                    <a:pt x="4618" y="1082"/>
                    <a:pt x="4950" y="85"/>
                    <a:pt x="5857" y="23"/>
                  </a:cubicBezTo>
                  <a:cubicBezTo>
                    <a:pt x="6229" y="1"/>
                    <a:pt x="6578" y="181"/>
                    <a:pt x="6707" y="547"/>
                  </a:cubicBezTo>
                  <a:cubicBezTo>
                    <a:pt x="6842" y="936"/>
                    <a:pt x="6718" y="1341"/>
                    <a:pt x="6521" y="1685"/>
                  </a:cubicBezTo>
                  <a:cubicBezTo>
                    <a:pt x="6290" y="2079"/>
                    <a:pt x="5958" y="2439"/>
                    <a:pt x="5862" y="290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62;p15">
              <a:extLst>
                <a:ext uri="{FF2B5EF4-FFF2-40B4-BE49-F238E27FC236}">
                  <a16:creationId xmlns:a16="http://schemas.microsoft.com/office/drawing/2014/main" id="{B8C36CB9-E9D9-8C7E-4372-881989127CE4}"/>
                </a:ext>
              </a:extLst>
            </p:cNvPr>
            <p:cNvSpPr/>
            <p:nvPr/>
          </p:nvSpPr>
          <p:spPr>
            <a:xfrm>
              <a:off x="3858902" y="1374117"/>
              <a:ext cx="821543" cy="1026547"/>
            </a:xfrm>
            <a:custGeom>
              <a:avLst/>
              <a:gdLst/>
              <a:ahLst/>
              <a:cxnLst/>
              <a:rect l="l" t="t" r="r" b="b"/>
              <a:pathLst>
                <a:path w="5919" h="7396" extrusionOk="0">
                  <a:moveTo>
                    <a:pt x="5801" y="23"/>
                  </a:moveTo>
                  <a:cubicBezTo>
                    <a:pt x="5204" y="136"/>
                    <a:pt x="4680" y="558"/>
                    <a:pt x="4449" y="1122"/>
                  </a:cubicBezTo>
                  <a:cubicBezTo>
                    <a:pt x="4432" y="1172"/>
                    <a:pt x="4415" y="1217"/>
                    <a:pt x="4404" y="1268"/>
                  </a:cubicBezTo>
                  <a:cubicBezTo>
                    <a:pt x="4370" y="1161"/>
                    <a:pt x="4342" y="1054"/>
                    <a:pt x="4308" y="947"/>
                  </a:cubicBezTo>
                  <a:cubicBezTo>
                    <a:pt x="4297" y="902"/>
                    <a:pt x="4241" y="879"/>
                    <a:pt x="4196" y="896"/>
                  </a:cubicBezTo>
                  <a:cubicBezTo>
                    <a:pt x="4151" y="913"/>
                    <a:pt x="4134" y="964"/>
                    <a:pt x="4145" y="1003"/>
                  </a:cubicBezTo>
                  <a:lnTo>
                    <a:pt x="4331" y="1623"/>
                  </a:lnTo>
                  <a:cubicBezTo>
                    <a:pt x="4314" y="1769"/>
                    <a:pt x="4303" y="1921"/>
                    <a:pt x="4291" y="2068"/>
                  </a:cubicBezTo>
                  <a:cubicBezTo>
                    <a:pt x="4269" y="2389"/>
                    <a:pt x="4235" y="2738"/>
                    <a:pt x="4021" y="2997"/>
                  </a:cubicBezTo>
                  <a:cubicBezTo>
                    <a:pt x="3886" y="3160"/>
                    <a:pt x="3700" y="3262"/>
                    <a:pt x="3503" y="3340"/>
                  </a:cubicBezTo>
                  <a:cubicBezTo>
                    <a:pt x="3492" y="3318"/>
                    <a:pt x="3492" y="3284"/>
                    <a:pt x="3492" y="3262"/>
                  </a:cubicBezTo>
                  <a:cubicBezTo>
                    <a:pt x="3486" y="3217"/>
                    <a:pt x="3486" y="3177"/>
                    <a:pt x="3480" y="3132"/>
                  </a:cubicBezTo>
                  <a:lnTo>
                    <a:pt x="3469" y="2850"/>
                  </a:lnTo>
                  <a:cubicBezTo>
                    <a:pt x="3458" y="2665"/>
                    <a:pt x="3447" y="2484"/>
                    <a:pt x="3435" y="2304"/>
                  </a:cubicBezTo>
                  <a:cubicBezTo>
                    <a:pt x="3430" y="2192"/>
                    <a:pt x="3261" y="2208"/>
                    <a:pt x="3266" y="2315"/>
                  </a:cubicBezTo>
                  <a:cubicBezTo>
                    <a:pt x="3278" y="2524"/>
                    <a:pt x="3289" y="2732"/>
                    <a:pt x="3300" y="2935"/>
                  </a:cubicBezTo>
                  <a:cubicBezTo>
                    <a:pt x="3306" y="3036"/>
                    <a:pt x="3312" y="3143"/>
                    <a:pt x="3317" y="3245"/>
                  </a:cubicBezTo>
                  <a:cubicBezTo>
                    <a:pt x="3323" y="3295"/>
                    <a:pt x="3323" y="3352"/>
                    <a:pt x="3345" y="3402"/>
                  </a:cubicBezTo>
                  <a:cubicBezTo>
                    <a:pt x="3317" y="3408"/>
                    <a:pt x="3289" y="3419"/>
                    <a:pt x="3261" y="3431"/>
                  </a:cubicBezTo>
                  <a:cubicBezTo>
                    <a:pt x="2974" y="3526"/>
                    <a:pt x="2681" y="3622"/>
                    <a:pt x="2439" y="3813"/>
                  </a:cubicBezTo>
                  <a:cubicBezTo>
                    <a:pt x="2258" y="3954"/>
                    <a:pt x="2123" y="4129"/>
                    <a:pt x="2016" y="4320"/>
                  </a:cubicBezTo>
                  <a:cubicBezTo>
                    <a:pt x="2011" y="4275"/>
                    <a:pt x="1999" y="4230"/>
                    <a:pt x="1994" y="4185"/>
                  </a:cubicBezTo>
                  <a:cubicBezTo>
                    <a:pt x="1977" y="4095"/>
                    <a:pt x="1954" y="4005"/>
                    <a:pt x="1937" y="3915"/>
                  </a:cubicBezTo>
                  <a:lnTo>
                    <a:pt x="1830" y="3374"/>
                  </a:lnTo>
                  <a:cubicBezTo>
                    <a:pt x="1819" y="3329"/>
                    <a:pt x="1785" y="3290"/>
                    <a:pt x="1740" y="3295"/>
                  </a:cubicBezTo>
                  <a:cubicBezTo>
                    <a:pt x="1695" y="3301"/>
                    <a:pt x="1650" y="3346"/>
                    <a:pt x="1661" y="3391"/>
                  </a:cubicBezTo>
                  <a:lnTo>
                    <a:pt x="1780" y="3994"/>
                  </a:lnTo>
                  <a:cubicBezTo>
                    <a:pt x="1802" y="4095"/>
                    <a:pt x="1825" y="4202"/>
                    <a:pt x="1842" y="4309"/>
                  </a:cubicBezTo>
                  <a:cubicBezTo>
                    <a:pt x="1859" y="4388"/>
                    <a:pt x="1870" y="4472"/>
                    <a:pt x="1909" y="4546"/>
                  </a:cubicBezTo>
                  <a:cubicBezTo>
                    <a:pt x="1774" y="4878"/>
                    <a:pt x="1695" y="5244"/>
                    <a:pt x="1611" y="5587"/>
                  </a:cubicBezTo>
                  <a:cubicBezTo>
                    <a:pt x="1526" y="5948"/>
                    <a:pt x="1425" y="6325"/>
                    <a:pt x="1200" y="6635"/>
                  </a:cubicBezTo>
                  <a:lnTo>
                    <a:pt x="946" y="5655"/>
                  </a:lnTo>
                  <a:cubicBezTo>
                    <a:pt x="918" y="5554"/>
                    <a:pt x="755" y="5610"/>
                    <a:pt x="783" y="5717"/>
                  </a:cubicBezTo>
                  <a:cubicBezTo>
                    <a:pt x="879" y="6077"/>
                    <a:pt x="974" y="6438"/>
                    <a:pt x="1065" y="6793"/>
                  </a:cubicBezTo>
                  <a:cubicBezTo>
                    <a:pt x="828" y="7046"/>
                    <a:pt x="490" y="7215"/>
                    <a:pt x="135" y="7142"/>
                  </a:cubicBezTo>
                  <a:cubicBezTo>
                    <a:pt x="28" y="7119"/>
                    <a:pt x="0" y="7288"/>
                    <a:pt x="107" y="7311"/>
                  </a:cubicBezTo>
                  <a:cubicBezTo>
                    <a:pt x="535" y="7395"/>
                    <a:pt x="907" y="7204"/>
                    <a:pt x="1188" y="6905"/>
                  </a:cubicBezTo>
                  <a:cubicBezTo>
                    <a:pt x="1188" y="6905"/>
                    <a:pt x="1194" y="6905"/>
                    <a:pt x="1194" y="6905"/>
                  </a:cubicBezTo>
                  <a:cubicBezTo>
                    <a:pt x="1515" y="6826"/>
                    <a:pt x="1842" y="6748"/>
                    <a:pt x="2163" y="6669"/>
                  </a:cubicBezTo>
                  <a:cubicBezTo>
                    <a:pt x="2208" y="6657"/>
                    <a:pt x="2225" y="6595"/>
                    <a:pt x="2213" y="6556"/>
                  </a:cubicBezTo>
                  <a:cubicBezTo>
                    <a:pt x="2196" y="6511"/>
                    <a:pt x="2146" y="6494"/>
                    <a:pt x="2101" y="6505"/>
                  </a:cubicBezTo>
                  <a:lnTo>
                    <a:pt x="1363" y="6691"/>
                  </a:lnTo>
                  <a:cubicBezTo>
                    <a:pt x="1453" y="6562"/>
                    <a:pt x="1526" y="6427"/>
                    <a:pt x="1583" y="6286"/>
                  </a:cubicBezTo>
                  <a:cubicBezTo>
                    <a:pt x="1791" y="5762"/>
                    <a:pt x="1836" y="5171"/>
                    <a:pt x="2050" y="4653"/>
                  </a:cubicBezTo>
                  <a:cubicBezTo>
                    <a:pt x="2151" y="4686"/>
                    <a:pt x="2281" y="4664"/>
                    <a:pt x="2388" y="4653"/>
                  </a:cubicBezTo>
                  <a:cubicBezTo>
                    <a:pt x="2596" y="4641"/>
                    <a:pt x="2799" y="4624"/>
                    <a:pt x="3007" y="4608"/>
                  </a:cubicBezTo>
                  <a:cubicBezTo>
                    <a:pt x="3120" y="4602"/>
                    <a:pt x="3103" y="4433"/>
                    <a:pt x="2991" y="4439"/>
                  </a:cubicBezTo>
                  <a:lnTo>
                    <a:pt x="2456" y="4478"/>
                  </a:lnTo>
                  <a:cubicBezTo>
                    <a:pt x="2371" y="4484"/>
                    <a:pt x="2281" y="4495"/>
                    <a:pt x="2196" y="4495"/>
                  </a:cubicBezTo>
                  <a:cubicBezTo>
                    <a:pt x="2168" y="4501"/>
                    <a:pt x="2140" y="4501"/>
                    <a:pt x="2118" y="4495"/>
                  </a:cubicBezTo>
                  <a:cubicBezTo>
                    <a:pt x="2163" y="4410"/>
                    <a:pt x="2208" y="4332"/>
                    <a:pt x="2258" y="4253"/>
                  </a:cubicBezTo>
                  <a:cubicBezTo>
                    <a:pt x="2444" y="3982"/>
                    <a:pt x="2703" y="3819"/>
                    <a:pt x="3007" y="3701"/>
                  </a:cubicBezTo>
                  <a:cubicBezTo>
                    <a:pt x="3171" y="3639"/>
                    <a:pt x="3340" y="3588"/>
                    <a:pt x="3503" y="3526"/>
                  </a:cubicBezTo>
                  <a:cubicBezTo>
                    <a:pt x="3548" y="3532"/>
                    <a:pt x="3587" y="3532"/>
                    <a:pt x="3633" y="3532"/>
                  </a:cubicBezTo>
                  <a:cubicBezTo>
                    <a:pt x="3740" y="3532"/>
                    <a:pt x="3841" y="3526"/>
                    <a:pt x="3948" y="3526"/>
                  </a:cubicBezTo>
                  <a:lnTo>
                    <a:pt x="4579" y="3515"/>
                  </a:lnTo>
                  <a:cubicBezTo>
                    <a:pt x="4686" y="3515"/>
                    <a:pt x="4674" y="3346"/>
                    <a:pt x="4562" y="3346"/>
                  </a:cubicBezTo>
                  <a:cubicBezTo>
                    <a:pt x="4376" y="3352"/>
                    <a:pt x="4190" y="3352"/>
                    <a:pt x="4004" y="3357"/>
                  </a:cubicBezTo>
                  <a:cubicBezTo>
                    <a:pt x="3954" y="3357"/>
                    <a:pt x="3908" y="3357"/>
                    <a:pt x="3858" y="3357"/>
                  </a:cubicBezTo>
                  <a:cubicBezTo>
                    <a:pt x="4106" y="3205"/>
                    <a:pt x="4286" y="2974"/>
                    <a:pt x="4370" y="2693"/>
                  </a:cubicBezTo>
                  <a:cubicBezTo>
                    <a:pt x="4466" y="2372"/>
                    <a:pt x="4455" y="2034"/>
                    <a:pt x="4494" y="1702"/>
                  </a:cubicBezTo>
                  <a:cubicBezTo>
                    <a:pt x="4494" y="1696"/>
                    <a:pt x="4494" y="1690"/>
                    <a:pt x="4494" y="1685"/>
                  </a:cubicBezTo>
                  <a:lnTo>
                    <a:pt x="5142" y="1386"/>
                  </a:lnTo>
                  <a:cubicBezTo>
                    <a:pt x="5187" y="1369"/>
                    <a:pt x="5209" y="1324"/>
                    <a:pt x="5192" y="1279"/>
                  </a:cubicBezTo>
                  <a:cubicBezTo>
                    <a:pt x="5181" y="1234"/>
                    <a:pt x="5125" y="1206"/>
                    <a:pt x="5085" y="1229"/>
                  </a:cubicBezTo>
                  <a:lnTo>
                    <a:pt x="4528" y="1482"/>
                  </a:lnTo>
                  <a:cubicBezTo>
                    <a:pt x="4590" y="1206"/>
                    <a:pt x="4702" y="947"/>
                    <a:pt x="4900" y="727"/>
                  </a:cubicBezTo>
                  <a:cubicBezTo>
                    <a:pt x="5136" y="457"/>
                    <a:pt x="5457" y="260"/>
                    <a:pt x="5812" y="192"/>
                  </a:cubicBezTo>
                  <a:cubicBezTo>
                    <a:pt x="5919" y="176"/>
                    <a:pt x="5908" y="1"/>
                    <a:pt x="5801" y="2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63;p15">
              <a:extLst>
                <a:ext uri="{FF2B5EF4-FFF2-40B4-BE49-F238E27FC236}">
                  <a16:creationId xmlns:a16="http://schemas.microsoft.com/office/drawing/2014/main" id="{137C0D42-1625-2822-D304-3A1E8FF1D1EF}"/>
                </a:ext>
              </a:extLst>
            </p:cNvPr>
            <p:cNvSpPr/>
            <p:nvPr/>
          </p:nvSpPr>
          <p:spPr>
            <a:xfrm>
              <a:off x="3604767" y="1199095"/>
              <a:ext cx="611403" cy="1185886"/>
            </a:xfrm>
            <a:custGeom>
              <a:avLst/>
              <a:gdLst/>
              <a:ahLst/>
              <a:cxnLst/>
              <a:rect l="l" t="t" r="r" b="b"/>
              <a:pathLst>
                <a:path w="4405" h="8544" extrusionOk="0">
                  <a:moveTo>
                    <a:pt x="3768" y="3813"/>
                  </a:moveTo>
                  <a:cubicBezTo>
                    <a:pt x="3701" y="4016"/>
                    <a:pt x="3701" y="4218"/>
                    <a:pt x="3746" y="4427"/>
                  </a:cubicBezTo>
                  <a:cubicBezTo>
                    <a:pt x="3825" y="4793"/>
                    <a:pt x="4005" y="5148"/>
                    <a:pt x="3977" y="5536"/>
                  </a:cubicBezTo>
                  <a:cubicBezTo>
                    <a:pt x="3954" y="5857"/>
                    <a:pt x="3752" y="6099"/>
                    <a:pt x="3492" y="6274"/>
                  </a:cubicBezTo>
                  <a:cubicBezTo>
                    <a:pt x="3245" y="6443"/>
                    <a:pt x="2952" y="6567"/>
                    <a:pt x="2727" y="6770"/>
                  </a:cubicBezTo>
                  <a:cubicBezTo>
                    <a:pt x="2597" y="6882"/>
                    <a:pt x="2507" y="7029"/>
                    <a:pt x="2462" y="7198"/>
                  </a:cubicBezTo>
                  <a:cubicBezTo>
                    <a:pt x="2411" y="7400"/>
                    <a:pt x="2411" y="7614"/>
                    <a:pt x="2349" y="7817"/>
                  </a:cubicBezTo>
                  <a:cubicBezTo>
                    <a:pt x="2248" y="8161"/>
                    <a:pt x="1961" y="8425"/>
                    <a:pt x="1606" y="8493"/>
                  </a:cubicBezTo>
                  <a:cubicBezTo>
                    <a:pt x="1319" y="8543"/>
                    <a:pt x="1015" y="8448"/>
                    <a:pt x="801" y="8251"/>
                  </a:cubicBezTo>
                  <a:cubicBezTo>
                    <a:pt x="558" y="8110"/>
                    <a:pt x="350" y="7902"/>
                    <a:pt x="221" y="7648"/>
                  </a:cubicBezTo>
                  <a:cubicBezTo>
                    <a:pt x="40" y="7299"/>
                    <a:pt x="1" y="6882"/>
                    <a:pt x="125" y="6511"/>
                  </a:cubicBezTo>
                  <a:cubicBezTo>
                    <a:pt x="243" y="6128"/>
                    <a:pt x="564" y="5801"/>
                    <a:pt x="587" y="5384"/>
                  </a:cubicBezTo>
                  <a:cubicBezTo>
                    <a:pt x="603" y="5013"/>
                    <a:pt x="395" y="4669"/>
                    <a:pt x="271" y="4325"/>
                  </a:cubicBezTo>
                  <a:cubicBezTo>
                    <a:pt x="159" y="4004"/>
                    <a:pt x="130" y="3667"/>
                    <a:pt x="328" y="3368"/>
                  </a:cubicBezTo>
                  <a:cubicBezTo>
                    <a:pt x="508" y="3092"/>
                    <a:pt x="806" y="2923"/>
                    <a:pt x="1015" y="2670"/>
                  </a:cubicBezTo>
                  <a:cubicBezTo>
                    <a:pt x="1127" y="2535"/>
                    <a:pt x="1200" y="2377"/>
                    <a:pt x="1212" y="2197"/>
                  </a:cubicBezTo>
                  <a:cubicBezTo>
                    <a:pt x="1229" y="1994"/>
                    <a:pt x="1178" y="1780"/>
                    <a:pt x="1133" y="1583"/>
                  </a:cubicBezTo>
                  <a:cubicBezTo>
                    <a:pt x="1048" y="1206"/>
                    <a:pt x="998" y="828"/>
                    <a:pt x="1217" y="490"/>
                  </a:cubicBezTo>
                  <a:cubicBezTo>
                    <a:pt x="1409" y="198"/>
                    <a:pt x="1741" y="0"/>
                    <a:pt x="2090" y="12"/>
                  </a:cubicBezTo>
                  <a:cubicBezTo>
                    <a:pt x="2434" y="23"/>
                    <a:pt x="2772" y="214"/>
                    <a:pt x="2952" y="507"/>
                  </a:cubicBezTo>
                  <a:cubicBezTo>
                    <a:pt x="3059" y="682"/>
                    <a:pt x="3087" y="879"/>
                    <a:pt x="3132" y="1076"/>
                  </a:cubicBezTo>
                  <a:cubicBezTo>
                    <a:pt x="3177" y="1256"/>
                    <a:pt x="3256" y="1403"/>
                    <a:pt x="3402" y="1527"/>
                  </a:cubicBezTo>
                  <a:cubicBezTo>
                    <a:pt x="3650" y="1735"/>
                    <a:pt x="3982" y="1848"/>
                    <a:pt x="4168" y="2124"/>
                  </a:cubicBezTo>
                  <a:cubicBezTo>
                    <a:pt x="4405" y="2484"/>
                    <a:pt x="4247" y="2918"/>
                    <a:pt x="4056" y="3255"/>
                  </a:cubicBezTo>
                  <a:cubicBezTo>
                    <a:pt x="3954" y="3441"/>
                    <a:pt x="3842" y="3616"/>
                    <a:pt x="3768" y="38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64;p15">
              <a:extLst>
                <a:ext uri="{FF2B5EF4-FFF2-40B4-BE49-F238E27FC236}">
                  <a16:creationId xmlns:a16="http://schemas.microsoft.com/office/drawing/2014/main" id="{28217477-91FC-266A-33D0-9B53052F38C2}"/>
                </a:ext>
              </a:extLst>
            </p:cNvPr>
            <p:cNvSpPr/>
            <p:nvPr/>
          </p:nvSpPr>
          <p:spPr>
            <a:xfrm>
              <a:off x="3709557" y="1263913"/>
              <a:ext cx="345606" cy="1079706"/>
            </a:xfrm>
            <a:custGeom>
              <a:avLst/>
              <a:gdLst/>
              <a:ahLst/>
              <a:cxnLst/>
              <a:rect l="l" t="t" r="r" b="b"/>
              <a:pathLst>
                <a:path w="2490" h="7779" extrusionOk="0">
                  <a:moveTo>
                    <a:pt x="2326" y="1274"/>
                  </a:moveTo>
                  <a:lnTo>
                    <a:pt x="1673" y="1566"/>
                  </a:lnTo>
                  <a:cubicBezTo>
                    <a:pt x="1718" y="1493"/>
                    <a:pt x="1758" y="1426"/>
                    <a:pt x="1791" y="1352"/>
                  </a:cubicBezTo>
                  <a:cubicBezTo>
                    <a:pt x="1910" y="1105"/>
                    <a:pt x="1938" y="823"/>
                    <a:pt x="1831" y="564"/>
                  </a:cubicBezTo>
                  <a:cubicBezTo>
                    <a:pt x="1729" y="305"/>
                    <a:pt x="1521" y="97"/>
                    <a:pt x="1256" y="7"/>
                  </a:cubicBezTo>
                  <a:cubicBezTo>
                    <a:pt x="1245" y="7"/>
                    <a:pt x="1239" y="7"/>
                    <a:pt x="1228" y="7"/>
                  </a:cubicBezTo>
                  <a:cubicBezTo>
                    <a:pt x="1223" y="1"/>
                    <a:pt x="1211" y="1"/>
                    <a:pt x="1206" y="1"/>
                  </a:cubicBezTo>
                  <a:cubicBezTo>
                    <a:pt x="1138" y="1"/>
                    <a:pt x="1121" y="57"/>
                    <a:pt x="1132" y="108"/>
                  </a:cubicBezTo>
                  <a:cubicBezTo>
                    <a:pt x="1138" y="130"/>
                    <a:pt x="1149" y="153"/>
                    <a:pt x="1183" y="164"/>
                  </a:cubicBezTo>
                  <a:cubicBezTo>
                    <a:pt x="1183" y="164"/>
                    <a:pt x="1183" y="164"/>
                    <a:pt x="1183" y="164"/>
                  </a:cubicBezTo>
                  <a:cubicBezTo>
                    <a:pt x="1183" y="164"/>
                    <a:pt x="1183" y="164"/>
                    <a:pt x="1183" y="164"/>
                  </a:cubicBezTo>
                  <a:cubicBezTo>
                    <a:pt x="1431" y="249"/>
                    <a:pt x="1617" y="446"/>
                    <a:pt x="1696" y="694"/>
                  </a:cubicBezTo>
                  <a:cubicBezTo>
                    <a:pt x="1774" y="941"/>
                    <a:pt x="1696" y="1189"/>
                    <a:pt x="1572" y="1409"/>
                  </a:cubicBezTo>
                  <a:cubicBezTo>
                    <a:pt x="1527" y="1482"/>
                    <a:pt x="1482" y="1550"/>
                    <a:pt x="1437" y="1617"/>
                  </a:cubicBezTo>
                  <a:cubicBezTo>
                    <a:pt x="1352" y="1448"/>
                    <a:pt x="1268" y="1279"/>
                    <a:pt x="1189" y="1105"/>
                  </a:cubicBezTo>
                  <a:cubicBezTo>
                    <a:pt x="1138" y="1009"/>
                    <a:pt x="975" y="1065"/>
                    <a:pt x="1025" y="1167"/>
                  </a:cubicBezTo>
                  <a:lnTo>
                    <a:pt x="1324" y="1775"/>
                  </a:lnTo>
                  <a:cubicBezTo>
                    <a:pt x="1132" y="2051"/>
                    <a:pt x="947" y="2327"/>
                    <a:pt x="941" y="2681"/>
                  </a:cubicBezTo>
                  <a:cubicBezTo>
                    <a:pt x="935" y="2907"/>
                    <a:pt x="997" y="3121"/>
                    <a:pt x="1076" y="3323"/>
                  </a:cubicBezTo>
                  <a:cubicBezTo>
                    <a:pt x="1037" y="3284"/>
                    <a:pt x="992" y="3250"/>
                    <a:pt x="947" y="3211"/>
                  </a:cubicBezTo>
                  <a:cubicBezTo>
                    <a:pt x="800" y="3087"/>
                    <a:pt x="654" y="2957"/>
                    <a:pt x="507" y="2834"/>
                  </a:cubicBezTo>
                  <a:cubicBezTo>
                    <a:pt x="423" y="2766"/>
                    <a:pt x="316" y="2895"/>
                    <a:pt x="400" y="2969"/>
                  </a:cubicBezTo>
                  <a:cubicBezTo>
                    <a:pt x="564" y="3109"/>
                    <a:pt x="727" y="3250"/>
                    <a:pt x="896" y="3391"/>
                  </a:cubicBezTo>
                  <a:cubicBezTo>
                    <a:pt x="975" y="3459"/>
                    <a:pt x="1054" y="3537"/>
                    <a:pt x="1138" y="3599"/>
                  </a:cubicBezTo>
                  <a:cubicBezTo>
                    <a:pt x="1155" y="3611"/>
                    <a:pt x="1178" y="3622"/>
                    <a:pt x="1200" y="3628"/>
                  </a:cubicBezTo>
                  <a:cubicBezTo>
                    <a:pt x="1285" y="3830"/>
                    <a:pt x="1363" y="4039"/>
                    <a:pt x="1386" y="4253"/>
                  </a:cubicBezTo>
                  <a:cubicBezTo>
                    <a:pt x="1425" y="4619"/>
                    <a:pt x="1296" y="4957"/>
                    <a:pt x="1121" y="5272"/>
                  </a:cubicBezTo>
                  <a:cubicBezTo>
                    <a:pt x="918" y="4951"/>
                    <a:pt x="710" y="4630"/>
                    <a:pt x="502" y="4309"/>
                  </a:cubicBezTo>
                  <a:cubicBezTo>
                    <a:pt x="440" y="4219"/>
                    <a:pt x="305" y="4315"/>
                    <a:pt x="361" y="4410"/>
                  </a:cubicBezTo>
                  <a:cubicBezTo>
                    <a:pt x="586" y="4748"/>
                    <a:pt x="806" y="5092"/>
                    <a:pt x="1025" y="5435"/>
                  </a:cubicBezTo>
                  <a:cubicBezTo>
                    <a:pt x="918" y="5616"/>
                    <a:pt x="806" y="5784"/>
                    <a:pt x="710" y="5953"/>
                  </a:cubicBezTo>
                  <a:cubicBezTo>
                    <a:pt x="620" y="6100"/>
                    <a:pt x="541" y="6263"/>
                    <a:pt x="479" y="6432"/>
                  </a:cubicBezTo>
                  <a:lnTo>
                    <a:pt x="215" y="5897"/>
                  </a:lnTo>
                  <a:cubicBezTo>
                    <a:pt x="164" y="5801"/>
                    <a:pt x="1" y="5858"/>
                    <a:pt x="51" y="5959"/>
                  </a:cubicBezTo>
                  <a:cubicBezTo>
                    <a:pt x="169" y="6196"/>
                    <a:pt x="293" y="6432"/>
                    <a:pt x="412" y="6674"/>
                  </a:cubicBezTo>
                  <a:cubicBezTo>
                    <a:pt x="333" y="7023"/>
                    <a:pt x="350" y="7384"/>
                    <a:pt x="581" y="7694"/>
                  </a:cubicBezTo>
                  <a:cubicBezTo>
                    <a:pt x="648" y="7778"/>
                    <a:pt x="783" y="7682"/>
                    <a:pt x="721" y="7592"/>
                  </a:cubicBezTo>
                  <a:cubicBezTo>
                    <a:pt x="530" y="7333"/>
                    <a:pt x="507" y="7040"/>
                    <a:pt x="569" y="6747"/>
                  </a:cubicBezTo>
                  <a:lnTo>
                    <a:pt x="1425" y="6241"/>
                  </a:lnTo>
                  <a:cubicBezTo>
                    <a:pt x="1521" y="6184"/>
                    <a:pt x="1420" y="6049"/>
                    <a:pt x="1330" y="6100"/>
                  </a:cubicBezTo>
                  <a:cubicBezTo>
                    <a:pt x="1099" y="6241"/>
                    <a:pt x="868" y="6376"/>
                    <a:pt x="637" y="6511"/>
                  </a:cubicBezTo>
                  <a:cubicBezTo>
                    <a:pt x="704" y="6308"/>
                    <a:pt x="811" y="6117"/>
                    <a:pt x="913" y="5942"/>
                  </a:cubicBezTo>
                  <a:cubicBezTo>
                    <a:pt x="1003" y="5796"/>
                    <a:pt x="1099" y="5649"/>
                    <a:pt x="1189" y="5497"/>
                  </a:cubicBezTo>
                  <a:cubicBezTo>
                    <a:pt x="1549" y="5221"/>
                    <a:pt x="1915" y="4945"/>
                    <a:pt x="2276" y="4669"/>
                  </a:cubicBezTo>
                  <a:cubicBezTo>
                    <a:pt x="2366" y="4602"/>
                    <a:pt x="2270" y="4467"/>
                    <a:pt x="2180" y="4529"/>
                  </a:cubicBezTo>
                  <a:cubicBezTo>
                    <a:pt x="1915" y="4731"/>
                    <a:pt x="1645" y="4934"/>
                    <a:pt x="1380" y="5137"/>
                  </a:cubicBezTo>
                  <a:cubicBezTo>
                    <a:pt x="1510" y="4861"/>
                    <a:pt x="1589" y="4568"/>
                    <a:pt x="1560" y="4253"/>
                  </a:cubicBezTo>
                  <a:cubicBezTo>
                    <a:pt x="1538" y="4027"/>
                    <a:pt x="1453" y="3808"/>
                    <a:pt x="1363" y="3594"/>
                  </a:cubicBezTo>
                  <a:cubicBezTo>
                    <a:pt x="1425" y="3543"/>
                    <a:pt x="1470" y="3464"/>
                    <a:pt x="1521" y="3402"/>
                  </a:cubicBezTo>
                  <a:cubicBezTo>
                    <a:pt x="1583" y="3312"/>
                    <a:pt x="1645" y="3222"/>
                    <a:pt x="1713" y="3132"/>
                  </a:cubicBezTo>
                  <a:cubicBezTo>
                    <a:pt x="1842" y="2952"/>
                    <a:pt x="1972" y="2772"/>
                    <a:pt x="2107" y="2586"/>
                  </a:cubicBezTo>
                  <a:cubicBezTo>
                    <a:pt x="2169" y="2501"/>
                    <a:pt x="2039" y="2389"/>
                    <a:pt x="1972" y="2479"/>
                  </a:cubicBezTo>
                  <a:cubicBezTo>
                    <a:pt x="1752" y="2783"/>
                    <a:pt x="1538" y="3087"/>
                    <a:pt x="1313" y="3391"/>
                  </a:cubicBezTo>
                  <a:cubicBezTo>
                    <a:pt x="1313" y="3397"/>
                    <a:pt x="1301" y="3414"/>
                    <a:pt x="1296" y="3425"/>
                  </a:cubicBezTo>
                  <a:cubicBezTo>
                    <a:pt x="1194" y="3183"/>
                    <a:pt x="1104" y="2935"/>
                    <a:pt x="1110" y="2665"/>
                  </a:cubicBezTo>
                  <a:cubicBezTo>
                    <a:pt x="1121" y="2349"/>
                    <a:pt x="1301" y="2090"/>
                    <a:pt x="1482" y="1837"/>
                  </a:cubicBezTo>
                  <a:cubicBezTo>
                    <a:pt x="1786" y="1702"/>
                    <a:pt x="2084" y="1566"/>
                    <a:pt x="2388" y="1437"/>
                  </a:cubicBezTo>
                  <a:cubicBezTo>
                    <a:pt x="2490" y="1392"/>
                    <a:pt x="2428" y="1229"/>
                    <a:pt x="2326" y="127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65;p15">
              <a:extLst>
                <a:ext uri="{FF2B5EF4-FFF2-40B4-BE49-F238E27FC236}">
                  <a16:creationId xmlns:a16="http://schemas.microsoft.com/office/drawing/2014/main" id="{60426E81-8F22-A8A4-493F-6D9C127A15D8}"/>
                </a:ext>
              </a:extLst>
            </p:cNvPr>
            <p:cNvSpPr/>
            <p:nvPr/>
          </p:nvSpPr>
          <p:spPr>
            <a:xfrm>
              <a:off x="612179" y="1214711"/>
              <a:ext cx="1096778" cy="1329681"/>
            </a:xfrm>
            <a:custGeom>
              <a:avLst/>
              <a:gdLst/>
              <a:ahLst/>
              <a:cxnLst/>
              <a:rect l="l" t="t" r="r" b="b"/>
              <a:pathLst>
                <a:path w="7902" h="9580" extrusionOk="0">
                  <a:moveTo>
                    <a:pt x="1132" y="3357"/>
                  </a:moveTo>
                  <a:cubicBezTo>
                    <a:pt x="1239" y="3880"/>
                    <a:pt x="924" y="4359"/>
                    <a:pt x="946" y="4877"/>
                  </a:cubicBezTo>
                  <a:cubicBezTo>
                    <a:pt x="974" y="5333"/>
                    <a:pt x="1301" y="5671"/>
                    <a:pt x="1690" y="5857"/>
                  </a:cubicBezTo>
                  <a:cubicBezTo>
                    <a:pt x="2168" y="6093"/>
                    <a:pt x="2720" y="6088"/>
                    <a:pt x="3233" y="6206"/>
                  </a:cubicBezTo>
                  <a:cubicBezTo>
                    <a:pt x="3700" y="6319"/>
                    <a:pt x="4128" y="6550"/>
                    <a:pt x="4314" y="7017"/>
                  </a:cubicBezTo>
                  <a:cubicBezTo>
                    <a:pt x="4404" y="7259"/>
                    <a:pt x="4438" y="7513"/>
                    <a:pt x="4500" y="7760"/>
                  </a:cubicBezTo>
                  <a:cubicBezTo>
                    <a:pt x="4550" y="7986"/>
                    <a:pt x="4629" y="8205"/>
                    <a:pt x="4736" y="8414"/>
                  </a:cubicBezTo>
                  <a:cubicBezTo>
                    <a:pt x="4950" y="8808"/>
                    <a:pt x="5266" y="9151"/>
                    <a:pt x="5666" y="9349"/>
                  </a:cubicBezTo>
                  <a:cubicBezTo>
                    <a:pt x="6065" y="9546"/>
                    <a:pt x="6544" y="9579"/>
                    <a:pt x="6961" y="9439"/>
                  </a:cubicBezTo>
                  <a:cubicBezTo>
                    <a:pt x="7361" y="9303"/>
                    <a:pt x="7682" y="8994"/>
                    <a:pt x="7811" y="8588"/>
                  </a:cubicBezTo>
                  <a:cubicBezTo>
                    <a:pt x="7901" y="8307"/>
                    <a:pt x="7901" y="7991"/>
                    <a:pt x="7794" y="7715"/>
                  </a:cubicBezTo>
                  <a:cubicBezTo>
                    <a:pt x="7637" y="6842"/>
                    <a:pt x="6595" y="6527"/>
                    <a:pt x="5958" y="6032"/>
                  </a:cubicBezTo>
                  <a:cubicBezTo>
                    <a:pt x="5767" y="5891"/>
                    <a:pt x="5592" y="5716"/>
                    <a:pt x="5485" y="5502"/>
                  </a:cubicBezTo>
                  <a:cubicBezTo>
                    <a:pt x="5356" y="5260"/>
                    <a:pt x="5322" y="4984"/>
                    <a:pt x="5322" y="4708"/>
                  </a:cubicBezTo>
                  <a:cubicBezTo>
                    <a:pt x="5328" y="4235"/>
                    <a:pt x="5423" y="3762"/>
                    <a:pt x="5339" y="3283"/>
                  </a:cubicBezTo>
                  <a:cubicBezTo>
                    <a:pt x="5260" y="2872"/>
                    <a:pt x="5040" y="2501"/>
                    <a:pt x="4629" y="2349"/>
                  </a:cubicBezTo>
                  <a:cubicBezTo>
                    <a:pt x="4398" y="2258"/>
                    <a:pt x="4145" y="2242"/>
                    <a:pt x="3903" y="2180"/>
                  </a:cubicBezTo>
                  <a:cubicBezTo>
                    <a:pt x="3666" y="2118"/>
                    <a:pt x="3458" y="2005"/>
                    <a:pt x="3272" y="1847"/>
                  </a:cubicBezTo>
                  <a:cubicBezTo>
                    <a:pt x="2568" y="1250"/>
                    <a:pt x="2191" y="102"/>
                    <a:pt x="1138" y="28"/>
                  </a:cubicBezTo>
                  <a:cubicBezTo>
                    <a:pt x="704" y="0"/>
                    <a:pt x="304" y="214"/>
                    <a:pt x="158" y="631"/>
                  </a:cubicBezTo>
                  <a:cubicBezTo>
                    <a:pt x="0" y="1081"/>
                    <a:pt x="147" y="1554"/>
                    <a:pt x="372" y="1949"/>
                  </a:cubicBezTo>
                  <a:cubicBezTo>
                    <a:pt x="637" y="2405"/>
                    <a:pt x="1020" y="2822"/>
                    <a:pt x="1132" y="335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66;p15">
              <a:extLst>
                <a:ext uri="{FF2B5EF4-FFF2-40B4-BE49-F238E27FC236}">
                  <a16:creationId xmlns:a16="http://schemas.microsoft.com/office/drawing/2014/main" id="{B9B5F6DD-6D1F-0FEA-ECE7-3E77DB049A27}"/>
                </a:ext>
              </a:extLst>
            </p:cNvPr>
            <p:cNvSpPr/>
            <p:nvPr/>
          </p:nvSpPr>
          <p:spPr>
            <a:xfrm>
              <a:off x="676997" y="1301459"/>
              <a:ext cx="949792" cy="1185886"/>
            </a:xfrm>
            <a:custGeom>
              <a:avLst/>
              <a:gdLst/>
              <a:ahLst/>
              <a:cxnLst/>
              <a:rect l="l" t="t" r="r" b="b"/>
              <a:pathLst>
                <a:path w="6843" h="8544" extrusionOk="0">
                  <a:moveTo>
                    <a:pt x="141" y="23"/>
                  </a:moveTo>
                  <a:cubicBezTo>
                    <a:pt x="828" y="152"/>
                    <a:pt x="1437" y="642"/>
                    <a:pt x="1696" y="1296"/>
                  </a:cubicBezTo>
                  <a:cubicBezTo>
                    <a:pt x="1718" y="1346"/>
                    <a:pt x="1735" y="1403"/>
                    <a:pt x="1752" y="1459"/>
                  </a:cubicBezTo>
                  <a:cubicBezTo>
                    <a:pt x="1791" y="1335"/>
                    <a:pt x="1825" y="1211"/>
                    <a:pt x="1865" y="1087"/>
                  </a:cubicBezTo>
                  <a:cubicBezTo>
                    <a:pt x="1882" y="1036"/>
                    <a:pt x="1944" y="1014"/>
                    <a:pt x="1989" y="1031"/>
                  </a:cubicBezTo>
                  <a:cubicBezTo>
                    <a:pt x="2045" y="1048"/>
                    <a:pt x="2067" y="1104"/>
                    <a:pt x="2051" y="1160"/>
                  </a:cubicBezTo>
                  <a:lnTo>
                    <a:pt x="1837" y="1870"/>
                  </a:lnTo>
                  <a:cubicBezTo>
                    <a:pt x="1859" y="2045"/>
                    <a:pt x="1870" y="2213"/>
                    <a:pt x="1882" y="2388"/>
                  </a:cubicBezTo>
                  <a:cubicBezTo>
                    <a:pt x="1910" y="2760"/>
                    <a:pt x="1944" y="3160"/>
                    <a:pt x="2191" y="3458"/>
                  </a:cubicBezTo>
                  <a:cubicBezTo>
                    <a:pt x="2349" y="3650"/>
                    <a:pt x="2569" y="3762"/>
                    <a:pt x="2794" y="3852"/>
                  </a:cubicBezTo>
                  <a:cubicBezTo>
                    <a:pt x="2805" y="3830"/>
                    <a:pt x="2805" y="3790"/>
                    <a:pt x="2811" y="3762"/>
                  </a:cubicBezTo>
                  <a:cubicBezTo>
                    <a:pt x="2811" y="3717"/>
                    <a:pt x="2816" y="3666"/>
                    <a:pt x="2816" y="3616"/>
                  </a:cubicBezTo>
                  <a:lnTo>
                    <a:pt x="2833" y="3289"/>
                  </a:lnTo>
                  <a:cubicBezTo>
                    <a:pt x="2845" y="3075"/>
                    <a:pt x="2861" y="2867"/>
                    <a:pt x="2873" y="2658"/>
                  </a:cubicBezTo>
                  <a:cubicBezTo>
                    <a:pt x="2878" y="2529"/>
                    <a:pt x="3075" y="2546"/>
                    <a:pt x="3070" y="2675"/>
                  </a:cubicBezTo>
                  <a:cubicBezTo>
                    <a:pt x="3053" y="2912"/>
                    <a:pt x="3042" y="3148"/>
                    <a:pt x="3030" y="3390"/>
                  </a:cubicBezTo>
                  <a:cubicBezTo>
                    <a:pt x="3019" y="3509"/>
                    <a:pt x="3013" y="3627"/>
                    <a:pt x="3008" y="3745"/>
                  </a:cubicBezTo>
                  <a:cubicBezTo>
                    <a:pt x="3002" y="3807"/>
                    <a:pt x="2997" y="3869"/>
                    <a:pt x="2974" y="3925"/>
                  </a:cubicBezTo>
                  <a:cubicBezTo>
                    <a:pt x="3008" y="3937"/>
                    <a:pt x="3042" y="3948"/>
                    <a:pt x="3075" y="3959"/>
                  </a:cubicBezTo>
                  <a:cubicBezTo>
                    <a:pt x="3402" y="4072"/>
                    <a:pt x="3746" y="4179"/>
                    <a:pt x="4022" y="4399"/>
                  </a:cubicBezTo>
                  <a:cubicBezTo>
                    <a:pt x="4230" y="4567"/>
                    <a:pt x="4388" y="4770"/>
                    <a:pt x="4511" y="4990"/>
                  </a:cubicBezTo>
                  <a:cubicBezTo>
                    <a:pt x="4523" y="4939"/>
                    <a:pt x="4528" y="4883"/>
                    <a:pt x="4540" y="4832"/>
                  </a:cubicBezTo>
                  <a:cubicBezTo>
                    <a:pt x="4562" y="4725"/>
                    <a:pt x="4579" y="4624"/>
                    <a:pt x="4602" y="4522"/>
                  </a:cubicBezTo>
                  <a:lnTo>
                    <a:pt x="4725" y="3892"/>
                  </a:lnTo>
                  <a:cubicBezTo>
                    <a:pt x="4737" y="3841"/>
                    <a:pt x="4776" y="3802"/>
                    <a:pt x="4832" y="3807"/>
                  </a:cubicBezTo>
                  <a:cubicBezTo>
                    <a:pt x="4883" y="3807"/>
                    <a:pt x="4934" y="3858"/>
                    <a:pt x="4923" y="3914"/>
                  </a:cubicBezTo>
                  <a:lnTo>
                    <a:pt x="4782" y="4607"/>
                  </a:lnTo>
                  <a:cubicBezTo>
                    <a:pt x="4759" y="4731"/>
                    <a:pt x="4737" y="4849"/>
                    <a:pt x="4714" y="4973"/>
                  </a:cubicBezTo>
                  <a:cubicBezTo>
                    <a:pt x="4692" y="5063"/>
                    <a:pt x="4680" y="5164"/>
                    <a:pt x="4635" y="5243"/>
                  </a:cubicBezTo>
                  <a:cubicBezTo>
                    <a:pt x="4793" y="5632"/>
                    <a:pt x="4883" y="6054"/>
                    <a:pt x="4979" y="6448"/>
                  </a:cubicBezTo>
                  <a:cubicBezTo>
                    <a:pt x="5080" y="6871"/>
                    <a:pt x="5199" y="7310"/>
                    <a:pt x="5452" y="7659"/>
                  </a:cubicBezTo>
                  <a:cubicBezTo>
                    <a:pt x="5553" y="7287"/>
                    <a:pt x="5649" y="6910"/>
                    <a:pt x="5750" y="6533"/>
                  </a:cubicBezTo>
                  <a:cubicBezTo>
                    <a:pt x="5779" y="6409"/>
                    <a:pt x="5964" y="6482"/>
                    <a:pt x="5936" y="6600"/>
                  </a:cubicBezTo>
                  <a:cubicBezTo>
                    <a:pt x="5824" y="7017"/>
                    <a:pt x="5717" y="7434"/>
                    <a:pt x="5610" y="7845"/>
                  </a:cubicBezTo>
                  <a:cubicBezTo>
                    <a:pt x="5886" y="8138"/>
                    <a:pt x="6274" y="8329"/>
                    <a:pt x="6685" y="8250"/>
                  </a:cubicBezTo>
                  <a:cubicBezTo>
                    <a:pt x="6809" y="8222"/>
                    <a:pt x="6843" y="8419"/>
                    <a:pt x="6719" y="8442"/>
                  </a:cubicBezTo>
                  <a:cubicBezTo>
                    <a:pt x="6223" y="8543"/>
                    <a:pt x="5790" y="8318"/>
                    <a:pt x="5469" y="7975"/>
                  </a:cubicBezTo>
                  <a:cubicBezTo>
                    <a:pt x="5469" y="7975"/>
                    <a:pt x="5463" y="7975"/>
                    <a:pt x="5463" y="7975"/>
                  </a:cubicBezTo>
                  <a:lnTo>
                    <a:pt x="4343" y="7699"/>
                  </a:lnTo>
                  <a:cubicBezTo>
                    <a:pt x="4292" y="7687"/>
                    <a:pt x="4269" y="7620"/>
                    <a:pt x="4286" y="7575"/>
                  </a:cubicBezTo>
                  <a:cubicBezTo>
                    <a:pt x="4303" y="7518"/>
                    <a:pt x="4359" y="7501"/>
                    <a:pt x="4410" y="7518"/>
                  </a:cubicBezTo>
                  <a:lnTo>
                    <a:pt x="5266" y="7727"/>
                  </a:lnTo>
                  <a:cubicBezTo>
                    <a:pt x="5165" y="7580"/>
                    <a:pt x="5080" y="7417"/>
                    <a:pt x="5013" y="7259"/>
                  </a:cubicBezTo>
                  <a:cubicBezTo>
                    <a:pt x="4776" y="6657"/>
                    <a:pt x="4720" y="5975"/>
                    <a:pt x="4478" y="5373"/>
                  </a:cubicBezTo>
                  <a:cubicBezTo>
                    <a:pt x="4354" y="5412"/>
                    <a:pt x="4207" y="5384"/>
                    <a:pt x="4083" y="5373"/>
                  </a:cubicBezTo>
                  <a:cubicBezTo>
                    <a:pt x="3841" y="5356"/>
                    <a:pt x="3605" y="5339"/>
                    <a:pt x="3368" y="5322"/>
                  </a:cubicBezTo>
                  <a:cubicBezTo>
                    <a:pt x="3239" y="5311"/>
                    <a:pt x="3256" y="5114"/>
                    <a:pt x="3385" y="5125"/>
                  </a:cubicBezTo>
                  <a:lnTo>
                    <a:pt x="4005" y="5170"/>
                  </a:lnTo>
                  <a:cubicBezTo>
                    <a:pt x="4100" y="5176"/>
                    <a:pt x="4202" y="5187"/>
                    <a:pt x="4303" y="5193"/>
                  </a:cubicBezTo>
                  <a:cubicBezTo>
                    <a:pt x="4337" y="5193"/>
                    <a:pt x="4365" y="5193"/>
                    <a:pt x="4393" y="5187"/>
                  </a:cubicBezTo>
                  <a:cubicBezTo>
                    <a:pt x="4348" y="5097"/>
                    <a:pt x="4292" y="5001"/>
                    <a:pt x="4230" y="4911"/>
                  </a:cubicBezTo>
                  <a:cubicBezTo>
                    <a:pt x="4016" y="4601"/>
                    <a:pt x="3717" y="4410"/>
                    <a:pt x="3368" y="4275"/>
                  </a:cubicBezTo>
                  <a:cubicBezTo>
                    <a:pt x="3177" y="4201"/>
                    <a:pt x="2985" y="4139"/>
                    <a:pt x="2794" y="4066"/>
                  </a:cubicBezTo>
                  <a:cubicBezTo>
                    <a:pt x="2743" y="4078"/>
                    <a:pt x="2692" y="4078"/>
                    <a:pt x="2642" y="4078"/>
                  </a:cubicBezTo>
                  <a:cubicBezTo>
                    <a:pt x="2524" y="4072"/>
                    <a:pt x="2400" y="4072"/>
                    <a:pt x="2281" y="4072"/>
                  </a:cubicBezTo>
                  <a:lnTo>
                    <a:pt x="1549" y="4061"/>
                  </a:lnTo>
                  <a:cubicBezTo>
                    <a:pt x="1425" y="4061"/>
                    <a:pt x="1442" y="3864"/>
                    <a:pt x="1572" y="3864"/>
                  </a:cubicBezTo>
                  <a:cubicBezTo>
                    <a:pt x="1786" y="3864"/>
                    <a:pt x="2000" y="3869"/>
                    <a:pt x="2214" y="3875"/>
                  </a:cubicBezTo>
                  <a:cubicBezTo>
                    <a:pt x="2270" y="3875"/>
                    <a:pt x="2326" y="3875"/>
                    <a:pt x="2383" y="3875"/>
                  </a:cubicBezTo>
                  <a:cubicBezTo>
                    <a:pt x="2096" y="3700"/>
                    <a:pt x="1893" y="3436"/>
                    <a:pt x="1791" y="3109"/>
                  </a:cubicBezTo>
                  <a:cubicBezTo>
                    <a:pt x="1679" y="2737"/>
                    <a:pt x="1690" y="2343"/>
                    <a:pt x="1651" y="1960"/>
                  </a:cubicBezTo>
                  <a:cubicBezTo>
                    <a:pt x="1651" y="1954"/>
                    <a:pt x="1651" y="1949"/>
                    <a:pt x="1651" y="1943"/>
                  </a:cubicBezTo>
                  <a:cubicBezTo>
                    <a:pt x="1397" y="1831"/>
                    <a:pt x="1149" y="1712"/>
                    <a:pt x="896" y="1600"/>
                  </a:cubicBezTo>
                  <a:cubicBezTo>
                    <a:pt x="851" y="1577"/>
                    <a:pt x="817" y="1526"/>
                    <a:pt x="840" y="1470"/>
                  </a:cubicBezTo>
                  <a:cubicBezTo>
                    <a:pt x="857" y="1425"/>
                    <a:pt x="919" y="1391"/>
                    <a:pt x="964" y="1414"/>
                  </a:cubicBezTo>
                  <a:cubicBezTo>
                    <a:pt x="1178" y="1510"/>
                    <a:pt x="1397" y="1611"/>
                    <a:pt x="1611" y="1712"/>
                  </a:cubicBezTo>
                  <a:cubicBezTo>
                    <a:pt x="1544" y="1386"/>
                    <a:pt x="1409" y="1093"/>
                    <a:pt x="1183" y="834"/>
                  </a:cubicBezTo>
                  <a:cubicBezTo>
                    <a:pt x="907" y="518"/>
                    <a:pt x="530" y="299"/>
                    <a:pt x="125" y="220"/>
                  </a:cubicBezTo>
                  <a:cubicBezTo>
                    <a:pt x="1" y="197"/>
                    <a:pt x="18" y="0"/>
                    <a:pt x="141" y="2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67;p15">
              <a:extLst>
                <a:ext uri="{FF2B5EF4-FFF2-40B4-BE49-F238E27FC236}">
                  <a16:creationId xmlns:a16="http://schemas.microsoft.com/office/drawing/2014/main" id="{DB3F55E5-9391-0A92-B0A5-A87154A66D70}"/>
                </a:ext>
              </a:extLst>
            </p:cNvPr>
            <p:cNvSpPr/>
            <p:nvPr/>
          </p:nvSpPr>
          <p:spPr>
            <a:xfrm>
              <a:off x="1213165" y="1098955"/>
              <a:ext cx="706757" cy="1370348"/>
            </a:xfrm>
            <a:custGeom>
              <a:avLst/>
              <a:gdLst/>
              <a:ahLst/>
              <a:cxnLst/>
              <a:rect l="l" t="t" r="r" b="b"/>
              <a:pathLst>
                <a:path w="5092" h="9873" extrusionOk="0">
                  <a:moveTo>
                    <a:pt x="739" y="4405"/>
                  </a:moveTo>
                  <a:cubicBezTo>
                    <a:pt x="817" y="4641"/>
                    <a:pt x="817" y="4878"/>
                    <a:pt x="767" y="5114"/>
                  </a:cubicBezTo>
                  <a:cubicBezTo>
                    <a:pt x="677" y="5537"/>
                    <a:pt x="468" y="5948"/>
                    <a:pt x="496" y="6392"/>
                  </a:cubicBezTo>
                  <a:cubicBezTo>
                    <a:pt x="525" y="6764"/>
                    <a:pt x="761" y="7046"/>
                    <a:pt x="1060" y="7248"/>
                  </a:cubicBezTo>
                  <a:cubicBezTo>
                    <a:pt x="1347" y="7446"/>
                    <a:pt x="1679" y="7581"/>
                    <a:pt x="1944" y="7817"/>
                  </a:cubicBezTo>
                  <a:cubicBezTo>
                    <a:pt x="2096" y="7952"/>
                    <a:pt x="2203" y="8116"/>
                    <a:pt x="2248" y="8313"/>
                  </a:cubicBezTo>
                  <a:cubicBezTo>
                    <a:pt x="2310" y="8549"/>
                    <a:pt x="2310" y="8797"/>
                    <a:pt x="2377" y="9028"/>
                  </a:cubicBezTo>
                  <a:cubicBezTo>
                    <a:pt x="2496" y="9428"/>
                    <a:pt x="2828" y="9732"/>
                    <a:pt x="3239" y="9811"/>
                  </a:cubicBezTo>
                  <a:cubicBezTo>
                    <a:pt x="3571" y="9873"/>
                    <a:pt x="3920" y="9755"/>
                    <a:pt x="4168" y="9529"/>
                  </a:cubicBezTo>
                  <a:cubicBezTo>
                    <a:pt x="4450" y="9366"/>
                    <a:pt x="4692" y="9129"/>
                    <a:pt x="4838" y="8837"/>
                  </a:cubicBezTo>
                  <a:cubicBezTo>
                    <a:pt x="5047" y="8437"/>
                    <a:pt x="5092" y="7952"/>
                    <a:pt x="4951" y="7524"/>
                  </a:cubicBezTo>
                  <a:cubicBezTo>
                    <a:pt x="4810" y="7080"/>
                    <a:pt x="4439" y="6702"/>
                    <a:pt x="4416" y="6218"/>
                  </a:cubicBezTo>
                  <a:cubicBezTo>
                    <a:pt x="4399" y="5790"/>
                    <a:pt x="4641" y="5390"/>
                    <a:pt x="4776" y="4996"/>
                  </a:cubicBezTo>
                  <a:cubicBezTo>
                    <a:pt x="4912" y="4624"/>
                    <a:pt x="4945" y="4236"/>
                    <a:pt x="4714" y="3892"/>
                  </a:cubicBezTo>
                  <a:cubicBezTo>
                    <a:pt x="4506" y="3571"/>
                    <a:pt x="4163" y="3374"/>
                    <a:pt x="3926" y="3081"/>
                  </a:cubicBezTo>
                  <a:cubicBezTo>
                    <a:pt x="3791" y="2923"/>
                    <a:pt x="3706" y="2743"/>
                    <a:pt x="3690" y="2541"/>
                  </a:cubicBezTo>
                  <a:cubicBezTo>
                    <a:pt x="3673" y="2298"/>
                    <a:pt x="3735" y="2056"/>
                    <a:pt x="3785" y="1825"/>
                  </a:cubicBezTo>
                  <a:cubicBezTo>
                    <a:pt x="3881" y="1392"/>
                    <a:pt x="3943" y="952"/>
                    <a:pt x="3684" y="564"/>
                  </a:cubicBezTo>
                  <a:cubicBezTo>
                    <a:pt x="3470" y="226"/>
                    <a:pt x="3081" y="1"/>
                    <a:pt x="2676" y="12"/>
                  </a:cubicBezTo>
                  <a:cubicBezTo>
                    <a:pt x="2282" y="23"/>
                    <a:pt x="1893" y="249"/>
                    <a:pt x="1685" y="586"/>
                  </a:cubicBezTo>
                  <a:cubicBezTo>
                    <a:pt x="1561" y="789"/>
                    <a:pt x="1527" y="1014"/>
                    <a:pt x="1471" y="1240"/>
                  </a:cubicBezTo>
                  <a:cubicBezTo>
                    <a:pt x="1420" y="1448"/>
                    <a:pt x="1330" y="1623"/>
                    <a:pt x="1161" y="1763"/>
                  </a:cubicBezTo>
                  <a:cubicBezTo>
                    <a:pt x="879" y="2006"/>
                    <a:pt x="491" y="2135"/>
                    <a:pt x="277" y="2456"/>
                  </a:cubicBezTo>
                  <a:cubicBezTo>
                    <a:pt x="1" y="2867"/>
                    <a:pt x="187" y="3368"/>
                    <a:pt x="406" y="3763"/>
                  </a:cubicBezTo>
                  <a:cubicBezTo>
                    <a:pt x="525" y="3971"/>
                    <a:pt x="660" y="4179"/>
                    <a:pt x="739" y="440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68;p15">
              <a:extLst>
                <a:ext uri="{FF2B5EF4-FFF2-40B4-BE49-F238E27FC236}">
                  <a16:creationId xmlns:a16="http://schemas.microsoft.com/office/drawing/2014/main" id="{F646D0A3-8166-4D06-B0DE-8FE58BFB73DD}"/>
                </a:ext>
              </a:extLst>
            </p:cNvPr>
            <p:cNvSpPr/>
            <p:nvPr/>
          </p:nvSpPr>
          <p:spPr>
            <a:xfrm>
              <a:off x="1399984" y="1173211"/>
              <a:ext cx="398765" cy="1248484"/>
            </a:xfrm>
            <a:custGeom>
              <a:avLst/>
              <a:gdLst/>
              <a:ahLst/>
              <a:cxnLst/>
              <a:rect l="l" t="t" r="r" b="b"/>
              <a:pathLst>
                <a:path w="2873" h="8995" extrusionOk="0">
                  <a:moveTo>
                    <a:pt x="187" y="1476"/>
                  </a:moveTo>
                  <a:lnTo>
                    <a:pt x="941" y="1808"/>
                  </a:lnTo>
                  <a:cubicBezTo>
                    <a:pt x="891" y="1730"/>
                    <a:pt x="846" y="1651"/>
                    <a:pt x="806" y="1566"/>
                  </a:cubicBezTo>
                  <a:cubicBezTo>
                    <a:pt x="671" y="1273"/>
                    <a:pt x="637" y="952"/>
                    <a:pt x="761" y="654"/>
                  </a:cubicBezTo>
                  <a:cubicBezTo>
                    <a:pt x="879" y="355"/>
                    <a:pt x="1121" y="113"/>
                    <a:pt x="1426" y="12"/>
                  </a:cubicBezTo>
                  <a:cubicBezTo>
                    <a:pt x="1437" y="6"/>
                    <a:pt x="1448" y="6"/>
                    <a:pt x="1454" y="6"/>
                  </a:cubicBezTo>
                  <a:cubicBezTo>
                    <a:pt x="1465" y="6"/>
                    <a:pt x="1476" y="1"/>
                    <a:pt x="1488" y="1"/>
                  </a:cubicBezTo>
                  <a:cubicBezTo>
                    <a:pt x="1561" y="1"/>
                    <a:pt x="1583" y="68"/>
                    <a:pt x="1566" y="125"/>
                  </a:cubicBezTo>
                  <a:cubicBezTo>
                    <a:pt x="1561" y="153"/>
                    <a:pt x="1544" y="175"/>
                    <a:pt x="1510" y="192"/>
                  </a:cubicBezTo>
                  <a:cubicBezTo>
                    <a:pt x="1510" y="192"/>
                    <a:pt x="1510" y="192"/>
                    <a:pt x="1510" y="192"/>
                  </a:cubicBezTo>
                  <a:cubicBezTo>
                    <a:pt x="1510" y="192"/>
                    <a:pt x="1510" y="192"/>
                    <a:pt x="1510" y="192"/>
                  </a:cubicBezTo>
                  <a:cubicBezTo>
                    <a:pt x="1223" y="288"/>
                    <a:pt x="1003" y="513"/>
                    <a:pt x="919" y="806"/>
                  </a:cubicBezTo>
                  <a:cubicBezTo>
                    <a:pt x="829" y="1093"/>
                    <a:pt x="913" y="1375"/>
                    <a:pt x="1060" y="1628"/>
                  </a:cubicBezTo>
                  <a:cubicBezTo>
                    <a:pt x="1110" y="1713"/>
                    <a:pt x="1161" y="1792"/>
                    <a:pt x="1217" y="1870"/>
                  </a:cubicBezTo>
                  <a:cubicBezTo>
                    <a:pt x="1313" y="1673"/>
                    <a:pt x="1409" y="1476"/>
                    <a:pt x="1504" y="1279"/>
                  </a:cubicBezTo>
                  <a:cubicBezTo>
                    <a:pt x="1561" y="1166"/>
                    <a:pt x="1747" y="1234"/>
                    <a:pt x="1690" y="1352"/>
                  </a:cubicBezTo>
                  <a:lnTo>
                    <a:pt x="1347" y="2056"/>
                  </a:lnTo>
                  <a:cubicBezTo>
                    <a:pt x="1566" y="2372"/>
                    <a:pt x="1780" y="2693"/>
                    <a:pt x="1792" y="3104"/>
                  </a:cubicBezTo>
                  <a:cubicBezTo>
                    <a:pt x="1792" y="3363"/>
                    <a:pt x="1718" y="3605"/>
                    <a:pt x="1628" y="3847"/>
                  </a:cubicBezTo>
                  <a:cubicBezTo>
                    <a:pt x="1679" y="3802"/>
                    <a:pt x="1730" y="3757"/>
                    <a:pt x="1786" y="3712"/>
                  </a:cubicBezTo>
                  <a:cubicBezTo>
                    <a:pt x="1949" y="3565"/>
                    <a:pt x="2118" y="3425"/>
                    <a:pt x="2287" y="3278"/>
                  </a:cubicBezTo>
                  <a:cubicBezTo>
                    <a:pt x="2383" y="3194"/>
                    <a:pt x="2512" y="3346"/>
                    <a:pt x="2417" y="3430"/>
                  </a:cubicBezTo>
                  <a:cubicBezTo>
                    <a:pt x="2225" y="3594"/>
                    <a:pt x="2034" y="3757"/>
                    <a:pt x="1842" y="3920"/>
                  </a:cubicBezTo>
                  <a:cubicBezTo>
                    <a:pt x="1752" y="3999"/>
                    <a:pt x="1662" y="4089"/>
                    <a:pt x="1561" y="4157"/>
                  </a:cubicBezTo>
                  <a:cubicBezTo>
                    <a:pt x="1538" y="4179"/>
                    <a:pt x="1510" y="4191"/>
                    <a:pt x="1488" y="4196"/>
                  </a:cubicBezTo>
                  <a:cubicBezTo>
                    <a:pt x="1392" y="4433"/>
                    <a:pt x="1302" y="4669"/>
                    <a:pt x="1274" y="4917"/>
                  </a:cubicBezTo>
                  <a:cubicBezTo>
                    <a:pt x="1228" y="5339"/>
                    <a:pt x="1375" y="5728"/>
                    <a:pt x="1578" y="6094"/>
                  </a:cubicBezTo>
                  <a:cubicBezTo>
                    <a:pt x="1820" y="5722"/>
                    <a:pt x="2056" y="5351"/>
                    <a:pt x="2298" y="4979"/>
                  </a:cubicBezTo>
                  <a:cubicBezTo>
                    <a:pt x="2366" y="4872"/>
                    <a:pt x="2529" y="4990"/>
                    <a:pt x="2456" y="5097"/>
                  </a:cubicBezTo>
                  <a:cubicBezTo>
                    <a:pt x="2203" y="5491"/>
                    <a:pt x="1944" y="5891"/>
                    <a:pt x="1690" y="6285"/>
                  </a:cubicBezTo>
                  <a:cubicBezTo>
                    <a:pt x="1814" y="6488"/>
                    <a:pt x="1944" y="6685"/>
                    <a:pt x="2056" y="6877"/>
                  </a:cubicBezTo>
                  <a:cubicBezTo>
                    <a:pt x="2158" y="7051"/>
                    <a:pt x="2248" y="7243"/>
                    <a:pt x="2321" y="7440"/>
                  </a:cubicBezTo>
                  <a:cubicBezTo>
                    <a:pt x="2422" y="7232"/>
                    <a:pt x="2529" y="7023"/>
                    <a:pt x="2631" y="6820"/>
                  </a:cubicBezTo>
                  <a:cubicBezTo>
                    <a:pt x="2687" y="6708"/>
                    <a:pt x="2873" y="6775"/>
                    <a:pt x="2817" y="6888"/>
                  </a:cubicBezTo>
                  <a:lnTo>
                    <a:pt x="2400" y="7716"/>
                  </a:lnTo>
                  <a:cubicBezTo>
                    <a:pt x="2496" y="8116"/>
                    <a:pt x="2467" y="8532"/>
                    <a:pt x="2208" y="8893"/>
                  </a:cubicBezTo>
                  <a:cubicBezTo>
                    <a:pt x="2130" y="8994"/>
                    <a:pt x="1966" y="8882"/>
                    <a:pt x="2045" y="8775"/>
                  </a:cubicBezTo>
                  <a:cubicBezTo>
                    <a:pt x="2265" y="8476"/>
                    <a:pt x="2293" y="8138"/>
                    <a:pt x="2220" y="7800"/>
                  </a:cubicBezTo>
                  <a:cubicBezTo>
                    <a:pt x="1887" y="7603"/>
                    <a:pt x="1561" y="7412"/>
                    <a:pt x="1228" y="7215"/>
                  </a:cubicBezTo>
                  <a:cubicBezTo>
                    <a:pt x="1116" y="7153"/>
                    <a:pt x="1234" y="6989"/>
                    <a:pt x="1341" y="7051"/>
                  </a:cubicBezTo>
                  <a:cubicBezTo>
                    <a:pt x="1611" y="7209"/>
                    <a:pt x="1876" y="7367"/>
                    <a:pt x="2141" y="7524"/>
                  </a:cubicBezTo>
                  <a:cubicBezTo>
                    <a:pt x="2056" y="7294"/>
                    <a:pt x="1944" y="7068"/>
                    <a:pt x="1820" y="6871"/>
                  </a:cubicBezTo>
                  <a:cubicBezTo>
                    <a:pt x="1718" y="6702"/>
                    <a:pt x="1606" y="6528"/>
                    <a:pt x="1504" y="6353"/>
                  </a:cubicBezTo>
                  <a:cubicBezTo>
                    <a:pt x="1082" y="6038"/>
                    <a:pt x="665" y="5717"/>
                    <a:pt x="243" y="5401"/>
                  </a:cubicBezTo>
                  <a:cubicBezTo>
                    <a:pt x="142" y="5323"/>
                    <a:pt x="254" y="5159"/>
                    <a:pt x="356" y="5238"/>
                  </a:cubicBezTo>
                  <a:cubicBezTo>
                    <a:pt x="665" y="5469"/>
                    <a:pt x="975" y="5705"/>
                    <a:pt x="1279" y="5936"/>
                  </a:cubicBezTo>
                  <a:cubicBezTo>
                    <a:pt x="1133" y="5615"/>
                    <a:pt x="1037" y="5283"/>
                    <a:pt x="1076" y="4917"/>
                  </a:cubicBezTo>
                  <a:cubicBezTo>
                    <a:pt x="1099" y="4652"/>
                    <a:pt x="1195" y="4405"/>
                    <a:pt x="1302" y="4157"/>
                  </a:cubicBezTo>
                  <a:cubicBezTo>
                    <a:pt x="1228" y="4100"/>
                    <a:pt x="1172" y="4005"/>
                    <a:pt x="1121" y="3932"/>
                  </a:cubicBezTo>
                  <a:cubicBezTo>
                    <a:pt x="1048" y="3830"/>
                    <a:pt x="969" y="3729"/>
                    <a:pt x="896" y="3622"/>
                  </a:cubicBezTo>
                  <a:lnTo>
                    <a:pt x="446" y="2991"/>
                  </a:lnTo>
                  <a:cubicBezTo>
                    <a:pt x="367" y="2890"/>
                    <a:pt x="519" y="2760"/>
                    <a:pt x="592" y="2867"/>
                  </a:cubicBezTo>
                  <a:cubicBezTo>
                    <a:pt x="851" y="3216"/>
                    <a:pt x="1099" y="3571"/>
                    <a:pt x="1358" y="3920"/>
                  </a:cubicBezTo>
                  <a:cubicBezTo>
                    <a:pt x="1364" y="3932"/>
                    <a:pt x="1369" y="3943"/>
                    <a:pt x="1381" y="3960"/>
                  </a:cubicBezTo>
                  <a:cubicBezTo>
                    <a:pt x="1499" y="3678"/>
                    <a:pt x="1600" y="3391"/>
                    <a:pt x="1595" y="3087"/>
                  </a:cubicBezTo>
                  <a:cubicBezTo>
                    <a:pt x="1583" y="2715"/>
                    <a:pt x="1375" y="2417"/>
                    <a:pt x="1161" y="2124"/>
                  </a:cubicBezTo>
                  <a:lnTo>
                    <a:pt x="119" y="1662"/>
                  </a:lnTo>
                  <a:cubicBezTo>
                    <a:pt x="1" y="1606"/>
                    <a:pt x="68" y="1420"/>
                    <a:pt x="187" y="147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69;p15">
              <a:extLst>
                <a:ext uri="{FF2B5EF4-FFF2-40B4-BE49-F238E27FC236}">
                  <a16:creationId xmlns:a16="http://schemas.microsoft.com/office/drawing/2014/main" id="{071E7A24-91B9-D661-3D38-A45E2F5148C1}"/>
                </a:ext>
              </a:extLst>
            </p:cNvPr>
            <p:cNvSpPr/>
            <p:nvPr/>
          </p:nvSpPr>
          <p:spPr>
            <a:xfrm>
              <a:off x="469913" y="1954080"/>
              <a:ext cx="1267916" cy="830287"/>
            </a:xfrm>
            <a:custGeom>
              <a:avLst/>
              <a:gdLst/>
              <a:ahLst/>
              <a:cxnLst/>
              <a:rect l="l" t="t" r="r" b="b"/>
              <a:pathLst>
                <a:path w="9135" h="5982" extrusionOk="0">
                  <a:moveTo>
                    <a:pt x="2912" y="4551"/>
                  </a:moveTo>
                  <a:cubicBezTo>
                    <a:pt x="3154" y="4602"/>
                    <a:pt x="3351" y="4731"/>
                    <a:pt x="3526" y="4900"/>
                  </a:cubicBezTo>
                  <a:cubicBezTo>
                    <a:pt x="3841" y="5199"/>
                    <a:pt x="4077" y="5598"/>
                    <a:pt x="4472" y="5807"/>
                  </a:cubicBezTo>
                  <a:cubicBezTo>
                    <a:pt x="4798" y="5981"/>
                    <a:pt x="5164" y="5931"/>
                    <a:pt x="5491" y="5784"/>
                  </a:cubicBezTo>
                  <a:cubicBezTo>
                    <a:pt x="5812" y="5643"/>
                    <a:pt x="6105" y="5435"/>
                    <a:pt x="6448" y="5334"/>
                  </a:cubicBezTo>
                  <a:cubicBezTo>
                    <a:pt x="6640" y="5283"/>
                    <a:pt x="6837" y="5277"/>
                    <a:pt x="7028" y="5339"/>
                  </a:cubicBezTo>
                  <a:cubicBezTo>
                    <a:pt x="7259" y="5412"/>
                    <a:pt x="7468" y="5548"/>
                    <a:pt x="7704" y="5610"/>
                  </a:cubicBezTo>
                  <a:cubicBezTo>
                    <a:pt x="8098" y="5722"/>
                    <a:pt x="8538" y="5604"/>
                    <a:pt x="8819" y="5300"/>
                  </a:cubicBezTo>
                  <a:cubicBezTo>
                    <a:pt x="9050" y="5046"/>
                    <a:pt x="9135" y="4692"/>
                    <a:pt x="9073" y="4359"/>
                  </a:cubicBezTo>
                  <a:cubicBezTo>
                    <a:pt x="9090" y="4033"/>
                    <a:pt x="9011" y="3706"/>
                    <a:pt x="8847" y="3419"/>
                  </a:cubicBezTo>
                  <a:cubicBezTo>
                    <a:pt x="8617" y="3030"/>
                    <a:pt x="8228" y="2743"/>
                    <a:pt x="7789" y="2631"/>
                  </a:cubicBezTo>
                  <a:cubicBezTo>
                    <a:pt x="7338" y="2512"/>
                    <a:pt x="6826" y="2631"/>
                    <a:pt x="6403" y="2394"/>
                  </a:cubicBezTo>
                  <a:cubicBezTo>
                    <a:pt x="6026" y="2180"/>
                    <a:pt x="5818" y="1763"/>
                    <a:pt x="5559" y="1437"/>
                  </a:cubicBezTo>
                  <a:cubicBezTo>
                    <a:pt x="5311" y="1127"/>
                    <a:pt x="5001" y="890"/>
                    <a:pt x="4584" y="902"/>
                  </a:cubicBezTo>
                  <a:cubicBezTo>
                    <a:pt x="4207" y="913"/>
                    <a:pt x="3858" y="1093"/>
                    <a:pt x="3481" y="1144"/>
                  </a:cubicBezTo>
                  <a:cubicBezTo>
                    <a:pt x="3278" y="1172"/>
                    <a:pt x="3081" y="1149"/>
                    <a:pt x="2901" y="1054"/>
                  </a:cubicBezTo>
                  <a:cubicBezTo>
                    <a:pt x="2687" y="947"/>
                    <a:pt x="2512" y="761"/>
                    <a:pt x="2343" y="598"/>
                  </a:cubicBezTo>
                  <a:cubicBezTo>
                    <a:pt x="2028" y="288"/>
                    <a:pt x="1690" y="1"/>
                    <a:pt x="1217" y="12"/>
                  </a:cubicBezTo>
                  <a:cubicBezTo>
                    <a:pt x="817" y="17"/>
                    <a:pt x="423" y="220"/>
                    <a:pt x="214" y="575"/>
                  </a:cubicBezTo>
                  <a:cubicBezTo>
                    <a:pt x="17" y="919"/>
                    <a:pt x="0" y="1363"/>
                    <a:pt x="175" y="1718"/>
                  </a:cubicBezTo>
                  <a:cubicBezTo>
                    <a:pt x="282" y="1932"/>
                    <a:pt x="456" y="2079"/>
                    <a:pt x="620" y="2248"/>
                  </a:cubicBezTo>
                  <a:cubicBezTo>
                    <a:pt x="766" y="2400"/>
                    <a:pt x="868" y="2569"/>
                    <a:pt x="896" y="2783"/>
                  </a:cubicBezTo>
                  <a:cubicBezTo>
                    <a:pt x="952" y="3154"/>
                    <a:pt x="856" y="3554"/>
                    <a:pt x="1014" y="3903"/>
                  </a:cubicBezTo>
                  <a:cubicBezTo>
                    <a:pt x="1217" y="4354"/>
                    <a:pt x="1746" y="4466"/>
                    <a:pt x="2191" y="4489"/>
                  </a:cubicBezTo>
                  <a:cubicBezTo>
                    <a:pt x="2433" y="4495"/>
                    <a:pt x="2675" y="4495"/>
                    <a:pt x="2912" y="455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70;p15">
              <a:extLst>
                <a:ext uri="{FF2B5EF4-FFF2-40B4-BE49-F238E27FC236}">
                  <a16:creationId xmlns:a16="http://schemas.microsoft.com/office/drawing/2014/main" id="{C367317D-24C3-34CC-53B1-F7F5564F361A}"/>
                </a:ext>
              </a:extLst>
            </p:cNvPr>
            <p:cNvSpPr/>
            <p:nvPr/>
          </p:nvSpPr>
          <p:spPr>
            <a:xfrm>
              <a:off x="559714" y="2045546"/>
              <a:ext cx="1118708" cy="605851"/>
            </a:xfrm>
            <a:custGeom>
              <a:avLst/>
              <a:gdLst/>
              <a:ahLst/>
              <a:cxnLst/>
              <a:rect l="l" t="t" r="r" b="b"/>
              <a:pathLst>
                <a:path w="8060" h="4365" extrusionOk="0">
                  <a:moveTo>
                    <a:pt x="654" y="1943"/>
                  </a:moveTo>
                  <a:lnTo>
                    <a:pt x="1341" y="1482"/>
                  </a:lnTo>
                  <a:cubicBezTo>
                    <a:pt x="1245" y="1482"/>
                    <a:pt x="1155" y="1482"/>
                    <a:pt x="1060" y="1470"/>
                  </a:cubicBezTo>
                  <a:cubicBezTo>
                    <a:pt x="744" y="1431"/>
                    <a:pt x="457" y="1284"/>
                    <a:pt x="266" y="1020"/>
                  </a:cubicBezTo>
                  <a:cubicBezTo>
                    <a:pt x="80" y="766"/>
                    <a:pt x="1" y="428"/>
                    <a:pt x="74" y="119"/>
                  </a:cubicBezTo>
                  <a:cubicBezTo>
                    <a:pt x="74" y="107"/>
                    <a:pt x="80" y="102"/>
                    <a:pt x="85" y="91"/>
                  </a:cubicBezTo>
                  <a:cubicBezTo>
                    <a:pt x="91" y="79"/>
                    <a:pt x="91" y="74"/>
                    <a:pt x="97" y="62"/>
                  </a:cubicBezTo>
                  <a:cubicBezTo>
                    <a:pt x="136" y="0"/>
                    <a:pt x="209" y="17"/>
                    <a:pt x="243" y="62"/>
                  </a:cubicBezTo>
                  <a:cubicBezTo>
                    <a:pt x="266" y="79"/>
                    <a:pt x="277" y="102"/>
                    <a:pt x="271" y="141"/>
                  </a:cubicBezTo>
                  <a:cubicBezTo>
                    <a:pt x="271" y="141"/>
                    <a:pt x="271" y="141"/>
                    <a:pt x="271" y="141"/>
                  </a:cubicBezTo>
                  <a:lnTo>
                    <a:pt x="271" y="141"/>
                  </a:lnTo>
                  <a:cubicBezTo>
                    <a:pt x="204" y="434"/>
                    <a:pt x="277" y="744"/>
                    <a:pt x="474" y="969"/>
                  </a:cubicBezTo>
                  <a:cubicBezTo>
                    <a:pt x="671" y="1200"/>
                    <a:pt x="958" y="1273"/>
                    <a:pt x="1251" y="1284"/>
                  </a:cubicBezTo>
                  <a:cubicBezTo>
                    <a:pt x="1347" y="1290"/>
                    <a:pt x="1443" y="1284"/>
                    <a:pt x="1538" y="1284"/>
                  </a:cubicBezTo>
                  <a:cubicBezTo>
                    <a:pt x="1426" y="1099"/>
                    <a:pt x="1307" y="907"/>
                    <a:pt x="1195" y="721"/>
                  </a:cubicBezTo>
                  <a:cubicBezTo>
                    <a:pt x="1127" y="614"/>
                    <a:pt x="1279" y="496"/>
                    <a:pt x="1347" y="603"/>
                  </a:cubicBezTo>
                  <a:lnTo>
                    <a:pt x="1764" y="1273"/>
                  </a:lnTo>
                  <a:cubicBezTo>
                    <a:pt x="2152" y="1251"/>
                    <a:pt x="2535" y="1239"/>
                    <a:pt x="2884" y="1448"/>
                  </a:cubicBezTo>
                  <a:cubicBezTo>
                    <a:pt x="3109" y="1583"/>
                    <a:pt x="3278" y="1774"/>
                    <a:pt x="3430" y="1977"/>
                  </a:cubicBezTo>
                  <a:cubicBezTo>
                    <a:pt x="3419" y="1910"/>
                    <a:pt x="3408" y="1842"/>
                    <a:pt x="3402" y="1780"/>
                  </a:cubicBezTo>
                  <a:cubicBezTo>
                    <a:pt x="3369" y="1560"/>
                    <a:pt x="3335" y="1341"/>
                    <a:pt x="3301" y="1121"/>
                  </a:cubicBezTo>
                  <a:cubicBezTo>
                    <a:pt x="3284" y="992"/>
                    <a:pt x="3476" y="969"/>
                    <a:pt x="3498" y="1093"/>
                  </a:cubicBezTo>
                  <a:cubicBezTo>
                    <a:pt x="3532" y="1341"/>
                    <a:pt x="3571" y="1589"/>
                    <a:pt x="3611" y="1836"/>
                  </a:cubicBezTo>
                  <a:cubicBezTo>
                    <a:pt x="3628" y="1960"/>
                    <a:pt x="3656" y="2079"/>
                    <a:pt x="3661" y="2202"/>
                  </a:cubicBezTo>
                  <a:cubicBezTo>
                    <a:pt x="3667" y="2231"/>
                    <a:pt x="3661" y="2259"/>
                    <a:pt x="3656" y="2287"/>
                  </a:cubicBezTo>
                  <a:cubicBezTo>
                    <a:pt x="3802" y="2495"/>
                    <a:pt x="3954" y="2692"/>
                    <a:pt x="4151" y="2850"/>
                  </a:cubicBezTo>
                  <a:cubicBezTo>
                    <a:pt x="4484" y="3115"/>
                    <a:pt x="4895" y="3194"/>
                    <a:pt x="5311" y="3216"/>
                  </a:cubicBezTo>
                  <a:cubicBezTo>
                    <a:pt x="5126" y="2816"/>
                    <a:pt x="4934" y="2416"/>
                    <a:pt x="4748" y="2017"/>
                  </a:cubicBezTo>
                  <a:cubicBezTo>
                    <a:pt x="4692" y="1904"/>
                    <a:pt x="4878" y="1825"/>
                    <a:pt x="4928" y="1943"/>
                  </a:cubicBezTo>
                  <a:cubicBezTo>
                    <a:pt x="5131" y="2366"/>
                    <a:pt x="5334" y="2794"/>
                    <a:pt x="5531" y="3222"/>
                  </a:cubicBezTo>
                  <a:cubicBezTo>
                    <a:pt x="5768" y="3227"/>
                    <a:pt x="6004" y="3222"/>
                    <a:pt x="6229" y="3227"/>
                  </a:cubicBezTo>
                  <a:cubicBezTo>
                    <a:pt x="6432" y="3233"/>
                    <a:pt x="6640" y="3256"/>
                    <a:pt x="6843" y="3301"/>
                  </a:cubicBezTo>
                  <a:lnTo>
                    <a:pt x="6483" y="2709"/>
                  </a:lnTo>
                  <a:cubicBezTo>
                    <a:pt x="6415" y="2602"/>
                    <a:pt x="6573" y="2478"/>
                    <a:pt x="6640" y="2585"/>
                  </a:cubicBezTo>
                  <a:cubicBezTo>
                    <a:pt x="6798" y="2850"/>
                    <a:pt x="6961" y="3115"/>
                    <a:pt x="7119" y="3379"/>
                  </a:cubicBezTo>
                  <a:cubicBezTo>
                    <a:pt x="7513" y="3515"/>
                    <a:pt x="7851" y="3757"/>
                    <a:pt x="8015" y="4168"/>
                  </a:cubicBezTo>
                  <a:cubicBezTo>
                    <a:pt x="8060" y="4286"/>
                    <a:pt x="7879" y="4365"/>
                    <a:pt x="7834" y="4247"/>
                  </a:cubicBezTo>
                  <a:cubicBezTo>
                    <a:pt x="7694" y="3898"/>
                    <a:pt x="7423" y="3695"/>
                    <a:pt x="7097" y="3577"/>
                  </a:cubicBezTo>
                  <a:cubicBezTo>
                    <a:pt x="6759" y="3751"/>
                    <a:pt x="6415" y="3931"/>
                    <a:pt x="6077" y="4106"/>
                  </a:cubicBezTo>
                  <a:cubicBezTo>
                    <a:pt x="5965" y="4168"/>
                    <a:pt x="5886" y="3982"/>
                    <a:pt x="5998" y="3926"/>
                  </a:cubicBezTo>
                  <a:cubicBezTo>
                    <a:pt x="6274" y="3785"/>
                    <a:pt x="6550" y="3638"/>
                    <a:pt x="6821" y="3498"/>
                  </a:cubicBezTo>
                  <a:cubicBezTo>
                    <a:pt x="6579" y="3441"/>
                    <a:pt x="6331" y="3424"/>
                    <a:pt x="6100" y="3419"/>
                  </a:cubicBezTo>
                  <a:cubicBezTo>
                    <a:pt x="5897" y="3419"/>
                    <a:pt x="5694" y="3419"/>
                    <a:pt x="5492" y="3413"/>
                  </a:cubicBezTo>
                  <a:cubicBezTo>
                    <a:pt x="4996" y="3605"/>
                    <a:pt x="4506" y="3791"/>
                    <a:pt x="4016" y="3976"/>
                  </a:cubicBezTo>
                  <a:cubicBezTo>
                    <a:pt x="3898" y="4021"/>
                    <a:pt x="3819" y="3841"/>
                    <a:pt x="3937" y="3796"/>
                  </a:cubicBezTo>
                  <a:cubicBezTo>
                    <a:pt x="4298" y="3661"/>
                    <a:pt x="4658" y="3520"/>
                    <a:pt x="5019" y="3385"/>
                  </a:cubicBezTo>
                  <a:cubicBezTo>
                    <a:pt x="4669" y="3340"/>
                    <a:pt x="4337" y="3244"/>
                    <a:pt x="4050" y="3019"/>
                  </a:cubicBezTo>
                  <a:cubicBezTo>
                    <a:pt x="3836" y="2856"/>
                    <a:pt x="3678" y="2642"/>
                    <a:pt x="3521" y="2422"/>
                  </a:cubicBezTo>
                  <a:cubicBezTo>
                    <a:pt x="3430" y="2456"/>
                    <a:pt x="3329" y="2450"/>
                    <a:pt x="3233" y="2456"/>
                  </a:cubicBezTo>
                  <a:lnTo>
                    <a:pt x="2856" y="2484"/>
                  </a:lnTo>
                  <a:cubicBezTo>
                    <a:pt x="2597" y="2501"/>
                    <a:pt x="2338" y="2518"/>
                    <a:pt x="2079" y="2535"/>
                  </a:cubicBezTo>
                  <a:cubicBezTo>
                    <a:pt x="1955" y="2540"/>
                    <a:pt x="1927" y="2343"/>
                    <a:pt x="2051" y="2338"/>
                  </a:cubicBezTo>
                  <a:cubicBezTo>
                    <a:pt x="2484" y="2309"/>
                    <a:pt x="2918" y="2281"/>
                    <a:pt x="3352" y="2253"/>
                  </a:cubicBezTo>
                  <a:cubicBezTo>
                    <a:pt x="3363" y="2253"/>
                    <a:pt x="3380" y="2253"/>
                    <a:pt x="3397" y="2253"/>
                  </a:cubicBezTo>
                  <a:cubicBezTo>
                    <a:pt x="3222" y="2000"/>
                    <a:pt x="3031" y="1763"/>
                    <a:pt x="2766" y="1605"/>
                  </a:cubicBezTo>
                  <a:cubicBezTo>
                    <a:pt x="2451" y="1420"/>
                    <a:pt x="2085" y="1437"/>
                    <a:pt x="1724" y="1459"/>
                  </a:cubicBezTo>
                  <a:cubicBezTo>
                    <a:pt x="1409" y="1673"/>
                    <a:pt x="1093" y="1887"/>
                    <a:pt x="778" y="2101"/>
                  </a:cubicBezTo>
                  <a:cubicBezTo>
                    <a:pt x="671" y="2174"/>
                    <a:pt x="553" y="2017"/>
                    <a:pt x="654" y="194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71;p15">
              <a:extLst>
                <a:ext uri="{FF2B5EF4-FFF2-40B4-BE49-F238E27FC236}">
                  <a16:creationId xmlns:a16="http://schemas.microsoft.com/office/drawing/2014/main" id="{AC227606-73E4-163A-5542-AA8347B80E38}"/>
                </a:ext>
              </a:extLst>
            </p:cNvPr>
            <p:cNvSpPr/>
            <p:nvPr/>
          </p:nvSpPr>
          <p:spPr>
            <a:xfrm>
              <a:off x="1246892" y="1958799"/>
              <a:ext cx="2947644" cy="2107363"/>
            </a:xfrm>
            <a:custGeom>
              <a:avLst/>
              <a:gdLst/>
              <a:ahLst/>
              <a:cxnLst/>
              <a:rect l="l" t="t" r="r" b="b"/>
              <a:pathLst>
                <a:path w="21237" h="15183" extrusionOk="0">
                  <a:moveTo>
                    <a:pt x="21237" y="15183"/>
                  </a:moveTo>
                  <a:lnTo>
                    <a:pt x="0" y="15183"/>
                  </a:lnTo>
                  <a:lnTo>
                    <a:pt x="0" y="0"/>
                  </a:lnTo>
                  <a:lnTo>
                    <a:pt x="212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72;p15">
              <a:extLst>
                <a:ext uri="{FF2B5EF4-FFF2-40B4-BE49-F238E27FC236}">
                  <a16:creationId xmlns:a16="http://schemas.microsoft.com/office/drawing/2014/main" id="{3A713718-6B90-7663-92A8-4ACFD48A1F3E}"/>
                </a:ext>
              </a:extLst>
            </p:cNvPr>
            <p:cNvSpPr/>
            <p:nvPr/>
          </p:nvSpPr>
          <p:spPr>
            <a:xfrm>
              <a:off x="1320315" y="1959631"/>
              <a:ext cx="2874219" cy="2106530"/>
            </a:xfrm>
            <a:custGeom>
              <a:avLst/>
              <a:gdLst/>
              <a:ahLst/>
              <a:cxnLst/>
              <a:rect l="l" t="t" r="r" b="b"/>
              <a:pathLst>
                <a:path w="20708" h="15177" extrusionOk="0">
                  <a:moveTo>
                    <a:pt x="20708" y="15177"/>
                  </a:moveTo>
                  <a:lnTo>
                    <a:pt x="0" y="15177"/>
                  </a:lnTo>
                  <a:lnTo>
                    <a:pt x="0" y="0"/>
                  </a:lnTo>
                  <a:lnTo>
                    <a:pt x="2070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73;p15">
              <a:extLst>
                <a:ext uri="{FF2B5EF4-FFF2-40B4-BE49-F238E27FC236}">
                  <a16:creationId xmlns:a16="http://schemas.microsoft.com/office/drawing/2014/main" id="{187866D1-7795-55EE-8E59-FA506ECA0E0F}"/>
                </a:ext>
              </a:extLst>
            </p:cNvPr>
            <p:cNvSpPr/>
            <p:nvPr/>
          </p:nvSpPr>
          <p:spPr>
            <a:xfrm>
              <a:off x="1370282" y="2072889"/>
              <a:ext cx="2774286" cy="1931646"/>
            </a:xfrm>
            <a:custGeom>
              <a:avLst/>
              <a:gdLst/>
              <a:ahLst/>
              <a:cxnLst/>
              <a:rect l="l" t="t" r="r" b="b"/>
              <a:pathLst>
                <a:path w="19988" h="13917" extrusionOk="0">
                  <a:moveTo>
                    <a:pt x="19987" y="13916"/>
                  </a:moveTo>
                  <a:lnTo>
                    <a:pt x="1" y="13916"/>
                  </a:lnTo>
                  <a:lnTo>
                    <a:pt x="1" y="1"/>
                  </a:lnTo>
                  <a:lnTo>
                    <a:pt x="1998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74;p15">
              <a:extLst>
                <a:ext uri="{FF2B5EF4-FFF2-40B4-BE49-F238E27FC236}">
                  <a16:creationId xmlns:a16="http://schemas.microsoft.com/office/drawing/2014/main" id="{8197E9F8-34EE-5270-DA36-A2C8E592EB18}"/>
                </a:ext>
              </a:extLst>
            </p:cNvPr>
            <p:cNvSpPr/>
            <p:nvPr/>
          </p:nvSpPr>
          <p:spPr>
            <a:xfrm>
              <a:off x="2112840" y="4066005"/>
              <a:ext cx="1727613" cy="515355"/>
            </a:xfrm>
            <a:custGeom>
              <a:avLst/>
              <a:gdLst/>
              <a:ahLst/>
              <a:cxnLst/>
              <a:rect l="l" t="t" r="r" b="b"/>
              <a:pathLst>
                <a:path w="12447" h="3713" extrusionOk="0">
                  <a:moveTo>
                    <a:pt x="1043" y="1"/>
                  </a:moveTo>
                  <a:cubicBezTo>
                    <a:pt x="1043" y="1"/>
                    <a:pt x="1" y="575"/>
                    <a:pt x="1" y="3712"/>
                  </a:cubicBezTo>
                  <a:lnTo>
                    <a:pt x="12446" y="3712"/>
                  </a:lnTo>
                  <a:lnTo>
                    <a:pt x="12446" y="2800"/>
                  </a:lnTo>
                  <a:lnTo>
                    <a:pt x="5666" y="2800"/>
                  </a:lnTo>
                  <a:cubicBezTo>
                    <a:pt x="5666" y="2800"/>
                    <a:pt x="5469" y="1448"/>
                    <a:pt x="64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75;p15">
              <a:extLst>
                <a:ext uri="{FF2B5EF4-FFF2-40B4-BE49-F238E27FC236}">
                  <a16:creationId xmlns:a16="http://schemas.microsoft.com/office/drawing/2014/main" id="{F86E5182-B87D-6062-40E4-F63C018F9A78}"/>
                </a:ext>
              </a:extLst>
            </p:cNvPr>
            <p:cNvSpPr/>
            <p:nvPr/>
          </p:nvSpPr>
          <p:spPr>
            <a:xfrm>
              <a:off x="2128524" y="4066005"/>
              <a:ext cx="885667" cy="287866"/>
            </a:xfrm>
            <a:custGeom>
              <a:avLst/>
              <a:gdLst/>
              <a:ahLst/>
              <a:cxnLst/>
              <a:rect l="l" t="t" r="r" b="b"/>
              <a:pathLst>
                <a:path w="6381" h="2074" extrusionOk="0">
                  <a:moveTo>
                    <a:pt x="6381" y="1"/>
                  </a:moveTo>
                  <a:lnTo>
                    <a:pt x="0" y="2073"/>
                  </a:lnTo>
                  <a:cubicBezTo>
                    <a:pt x="0" y="2073"/>
                    <a:pt x="192" y="536"/>
                    <a:pt x="9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76;p15">
              <a:extLst>
                <a:ext uri="{FF2B5EF4-FFF2-40B4-BE49-F238E27FC236}">
                  <a16:creationId xmlns:a16="http://schemas.microsoft.com/office/drawing/2014/main" id="{D2377E27-48E4-3B01-D3AA-2B02C41815B5}"/>
                </a:ext>
              </a:extLst>
            </p:cNvPr>
            <p:cNvSpPr/>
            <p:nvPr/>
          </p:nvSpPr>
          <p:spPr>
            <a:xfrm>
              <a:off x="2115199" y="4454496"/>
              <a:ext cx="1725254" cy="36087"/>
            </a:xfrm>
            <a:custGeom>
              <a:avLst/>
              <a:gdLst/>
              <a:ahLst/>
              <a:cxnLst/>
              <a:rect l="l" t="t" r="r" b="b"/>
              <a:pathLst>
                <a:path w="12430" h="260" extrusionOk="0">
                  <a:moveTo>
                    <a:pt x="1" y="260"/>
                  </a:moveTo>
                  <a:lnTo>
                    <a:pt x="12429" y="260"/>
                  </a:lnTo>
                  <a:lnTo>
                    <a:pt x="12429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77;p15">
              <a:extLst>
                <a:ext uri="{FF2B5EF4-FFF2-40B4-BE49-F238E27FC236}">
                  <a16:creationId xmlns:a16="http://schemas.microsoft.com/office/drawing/2014/main" id="{9AE0DDF6-BDBF-7214-5815-0ADA736F6F29}"/>
                </a:ext>
              </a:extLst>
            </p:cNvPr>
            <p:cNvSpPr/>
            <p:nvPr/>
          </p:nvSpPr>
          <p:spPr>
            <a:xfrm>
              <a:off x="2664692" y="1979063"/>
              <a:ext cx="78282" cy="77588"/>
            </a:xfrm>
            <a:custGeom>
              <a:avLst/>
              <a:gdLst/>
              <a:ahLst/>
              <a:cxnLst/>
              <a:rect l="l" t="t" r="r" b="b"/>
              <a:pathLst>
                <a:path w="564" h="559" extrusionOk="0">
                  <a:moveTo>
                    <a:pt x="564" y="282"/>
                  </a:moveTo>
                  <a:cubicBezTo>
                    <a:pt x="564" y="434"/>
                    <a:pt x="440" y="558"/>
                    <a:pt x="282" y="558"/>
                  </a:cubicBezTo>
                  <a:cubicBezTo>
                    <a:pt x="130" y="558"/>
                    <a:pt x="1" y="434"/>
                    <a:pt x="1" y="282"/>
                  </a:cubicBezTo>
                  <a:cubicBezTo>
                    <a:pt x="1" y="125"/>
                    <a:pt x="130" y="1"/>
                    <a:pt x="282" y="1"/>
                  </a:cubicBezTo>
                  <a:cubicBezTo>
                    <a:pt x="440" y="1"/>
                    <a:pt x="564" y="125"/>
                    <a:pt x="564" y="282"/>
                  </a:cubicBezTo>
                  <a:close/>
                </a:path>
              </a:pathLst>
            </a:custGeom>
            <a:solidFill>
              <a:srgbClr val="8E8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78;p15">
              <a:extLst>
                <a:ext uri="{FF2B5EF4-FFF2-40B4-BE49-F238E27FC236}">
                  <a16:creationId xmlns:a16="http://schemas.microsoft.com/office/drawing/2014/main" id="{8222BC6F-2AD7-04F3-19DE-FE45AF70A8A2}"/>
                </a:ext>
              </a:extLst>
            </p:cNvPr>
            <p:cNvSpPr/>
            <p:nvPr/>
          </p:nvSpPr>
          <p:spPr>
            <a:xfrm>
              <a:off x="1481319" y="2258182"/>
              <a:ext cx="583227" cy="518270"/>
            </a:xfrm>
            <a:custGeom>
              <a:avLst/>
              <a:gdLst/>
              <a:ahLst/>
              <a:cxnLst/>
              <a:rect l="l" t="t" r="r" b="b"/>
              <a:pathLst>
                <a:path w="4202" h="3734" extrusionOk="0">
                  <a:moveTo>
                    <a:pt x="4202" y="0"/>
                  </a:moveTo>
                  <a:lnTo>
                    <a:pt x="4202" y="3734"/>
                  </a:lnTo>
                  <a:lnTo>
                    <a:pt x="0" y="3734"/>
                  </a:lnTo>
                  <a:lnTo>
                    <a:pt x="0" y="648"/>
                  </a:lnTo>
                  <a:lnTo>
                    <a:pt x="1639" y="648"/>
                  </a:lnTo>
                  <a:lnTo>
                    <a:pt x="1791" y="0"/>
                  </a:lnTo>
                  <a:close/>
                </a:path>
              </a:pathLst>
            </a:custGeom>
            <a:solidFill>
              <a:srgbClr val="DFAF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79;p15">
              <a:extLst>
                <a:ext uri="{FF2B5EF4-FFF2-40B4-BE49-F238E27FC236}">
                  <a16:creationId xmlns:a16="http://schemas.microsoft.com/office/drawing/2014/main" id="{D88DF6D2-2E43-23E9-EC65-212054768C5D}"/>
                </a:ext>
              </a:extLst>
            </p:cNvPr>
            <p:cNvSpPr/>
            <p:nvPr/>
          </p:nvSpPr>
          <p:spPr>
            <a:xfrm>
              <a:off x="1481319" y="2347984"/>
              <a:ext cx="645825" cy="428468"/>
            </a:xfrm>
            <a:custGeom>
              <a:avLst/>
              <a:gdLst/>
              <a:ahLst/>
              <a:cxnLst/>
              <a:rect l="l" t="t" r="r" b="b"/>
              <a:pathLst>
                <a:path w="4653" h="3087" extrusionOk="0">
                  <a:moveTo>
                    <a:pt x="4202" y="3087"/>
                  </a:moveTo>
                  <a:lnTo>
                    <a:pt x="0" y="3087"/>
                  </a:lnTo>
                  <a:lnTo>
                    <a:pt x="451" y="1"/>
                  </a:lnTo>
                  <a:lnTo>
                    <a:pt x="465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80;p15">
              <a:extLst>
                <a:ext uri="{FF2B5EF4-FFF2-40B4-BE49-F238E27FC236}">
                  <a16:creationId xmlns:a16="http://schemas.microsoft.com/office/drawing/2014/main" id="{DC0A35D9-17FB-3BD5-311C-10BA4D2FF250}"/>
                </a:ext>
              </a:extLst>
            </p:cNvPr>
            <p:cNvSpPr/>
            <p:nvPr/>
          </p:nvSpPr>
          <p:spPr>
            <a:xfrm>
              <a:off x="1481319" y="2831134"/>
              <a:ext cx="583227" cy="518270"/>
            </a:xfrm>
            <a:custGeom>
              <a:avLst/>
              <a:gdLst/>
              <a:ahLst/>
              <a:cxnLst/>
              <a:rect l="l" t="t" r="r" b="b"/>
              <a:pathLst>
                <a:path w="4202" h="3734" extrusionOk="0">
                  <a:moveTo>
                    <a:pt x="4202" y="0"/>
                  </a:moveTo>
                  <a:lnTo>
                    <a:pt x="4202" y="3734"/>
                  </a:lnTo>
                  <a:lnTo>
                    <a:pt x="0" y="3734"/>
                  </a:lnTo>
                  <a:lnTo>
                    <a:pt x="0" y="648"/>
                  </a:lnTo>
                  <a:lnTo>
                    <a:pt x="1639" y="648"/>
                  </a:lnTo>
                  <a:lnTo>
                    <a:pt x="1791" y="0"/>
                  </a:lnTo>
                  <a:close/>
                </a:path>
              </a:pathLst>
            </a:custGeom>
            <a:solidFill>
              <a:srgbClr val="DFAF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81;p15">
              <a:extLst>
                <a:ext uri="{FF2B5EF4-FFF2-40B4-BE49-F238E27FC236}">
                  <a16:creationId xmlns:a16="http://schemas.microsoft.com/office/drawing/2014/main" id="{856436D0-9F5F-CE1C-F313-082DE7BB5F99}"/>
                </a:ext>
              </a:extLst>
            </p:cNvPr>
            <p:cNvSpPr/>
            <p:nvPr/>
          </p:nvSpPr>
          <p:spPr>
            <a:xfrm>
              <a:off x="1481319" y="2920935"/>
              <a:ext cx="645825" cy="428468"/>
            </a:xfrm>
            <a:custGeom>
              <a:avLst/>
              <a:gdLst/>
              <a:ahLst/>
              <a:cxnLst/>
              <a:rect l="l" t="t" r="r" b="b"/>
              <a:pathLst>
                <a:path w="4653" h="3087" extrusionOk="0">
                  <a:moveTo>
                    <a:pt x="4202" y="3087"/>
                  </a:moveTo>
                  <a:lnTo>
                    <a:pt x="0" y="3087"/>
                  </a:lnTo>
                  <a:lnTo>
                    <a:pt x="451" y="1"/>
                  </a:lnTo>
                  <a:lnTo>
                    <a:pt x="465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82;p15">
              <a:extLst>
                <a:ext uri="{FF2B5EF4-FFF2-40B4-BE49-F238E27FC236}">
                  <a16:creationId xmlns:a16="http://schemas.microsoft.com/office/drawing/2014/main" id="{18FDDA64-288A-8985-DAE5-3310E8FD418E}"/>
                </a:ext>
              </a:extLst>
            </p:cNvPr>
            <p:cNvSpPr/>
            <p:nvPr/>
          </p:nvSpPr>
          <p:spPr>
            <a:xfrm>
              <a:off x="1500056" y="3424350"/>
              <a:ext cx="583227" cy="518409"/>
            </a:xfrm>
            <a:custGeom>
              <a:avLst/>
              <a:gdLst/>
              <a:ahLst/>
              <a:cxnLst/>
              <a:rect l="l" t="t" r="r" b="b"/>
              <a:pathLst>
                <a:path w="4202" h="3735" extrusionOk="0">
                  <a:moveTo>
                    <a:pt x="4202" y="1"/>
                  </a:moveTo>
                  <a:lnTo>
                    <a:pt x="4202" y="3734"/>
                  </a:lnTo>
                  <a:lnTo>
                    <a:pt x="1" y="3734"/>
                  </a:lnTo>
                  <a:lnTo>
                    <a:pt x="1" y="648"/>
                  </a:lnTo>
                  <a:lnTo>
                    <a:pt x="1634" y="648"/>
                  </a:lnTo>
                  <a:lnTo>
                    <a:pt x="1791" y="1"/>
                  </a:lnTo>
                  <a:close/>
                </a:path>
              </a:pathLst>
            </a:custGeom>
            <a:solidFill>
              <a:srgbClr val="DFAF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83;p15">
              <a:extLst>
                <a:ext uri="{FF2B5EF4-FFF2-40B4-BE49-F238E27FC236}">
                  <a16:creationId xmlns:a16="http://schemas.microsoft.com/office/drawing/2014/main" id="{F564673D-7D6D-F148-088F-5D7B344ACF12}"/>
                </a:ext>
              </a:extLst>
            </p:cNvPr>
            <p:cNvSpPr/>
            <p:nvPr/>
          </p:nvSpPr>
          <p:spPr>
            <a:xfrm>
              <a:off x="1500056" y="3514290"/>
              <a:ext cx="645825" cy="428468"/>
            </a:xfrm>
            <a:custGeom>
              <a:avLst/>
              <a:gdLst/>
              <a:ahLst/>
              <a:cxnLst/>
              <a:rect l="l" t="t" r="r" b="b"/>
              <a:pathLst>
                <a:path w="4653" h="3087" extrusionOk="0">
                  <a:moveTo>
                    <a:pt x="4202" y="3086"/>
                  </a:moveTo>
                  <a:lnTo>
                    <a:pt x="1" y="3086"/>
                  </a:lnTo>
                  <a:lnTo>
                    <a:pt x="451" y="0"/>
                  </a:lnTo>
                  <a:lnTo>
                    <a:pt x="465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84;p15">
              <a:extLst>
                <a:ext uri="{FF2B5EF4-FFF2-40B4-BE49-F238E27FC236}">
                  <a16:creationId xmlns:a16="http://schemas.microsoft.com/office/drawing/2014/main" id="{C8E4A361-1EC6-B60C-E067-F72DD7FBBED5}"/>
                </a:ext>
              </a:extLst>
            </p:cNvPr>
            <p:cNvSpPr/>
            <p:nvPr/>
          </p:nvSpPr>
          <p:spPr>
            <a:xfrm>
              <a:off x="2382520" y="3358699"/>
              <a:ext cx="356571" cy="530068"/>
            </a:xfrm>
            <a:custGeom>
              <a:avLst/>
              <a:gdLst/>
              <a:ahLst/>
              <a:cxnLst/>
              <a:rect l="l" t="t" r="r" b="b"/>
              <a:pathLst>
                <a:path w="2569" h="3819" extrusionOk="0">
                  <a:moveTo>
                    <a:pt x="2569" y="3819"/>
                  </a:moveTo>
                  <a:lnTo>
                    <a:pt x="1" y="3819"/>
                  </a:lnTo>
                  <a:lnTo>
                    <a:pt x="1" y="0"/>
                  </a:lnTo>
                  <a:lnTo>
                    <a:pt x="256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85;p15">
              <a:extLst>
                <a:ext uri="{FF2B5EF4-FFF2-40B4-BE49-F238E27FC236}">
                  <a16:creationId xmlns:a16="http://schemas.microsoft.com/office/drawing/2014/main" id="{EB0C57EC-C588-BF3A-1ED4-87802F92E20B}"/>
                </a:ext>
              </a:extLst>
            </p:cNvPr>
            <p:cNvSpPr/>
            <p:nvPr/>
          </p:nvSpPr>
          <p:spPr>
            <a:xfrm>
              <a:off x="2414582" y="3330523"/>
              <a:ext cx="357404" cy="530068"/>
            </a:xfrm>
            <a:custGeom>
              <a:avLst/>
              <a:gdLst/>
              <a:ahLst/>
              <a:cxnLst/>
              <a:rect l="l" t="t" r="r" b="b"/>
              <a:pathLst>
                <a:path w="2575" h="3819" extrusionOk="0">
                  <a:moveTo>
                    <a:pt x="2574" y="3819"/>
                  </a:moveTo>
                  <a:lnTo>
                    <a:pt x="1" y="3819"/>
                  </a:lnTo>
                  <a:lnTo>
                    <a:pt x="1" y="1"/>
                  </a:lnTo>
                  <a:lnTo>
                    <a:pt x="2574" y="1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86;p15">
              <a:extLst>
                <a:ext uri="{FF2B5EF4-FFF2-40B4-BE49-F238E27FC236}">
                  <a16:creationId xmlns:a16="http://schemas.microsoft.com/office/drawing/2014/main" id="{C3ED043E-88C8-35D8-306C-0376A54A1B08}"/>
                </a:ext>
              </a:extLst>
            </p:cNvPr>
            <p:cNvSpPr/>
            <p:nvPr/>
          </p:nvSpPr>
          <p:spPr>
            <a:xfrm>
              <a:off x="2456082" y="3295408"/>
              <a:ext cx="357265" cy="530901"/>
            </a:xfrm>
            <a:custGeom>
              <a:avLst/>
              <a:gdLst/>
              <a:ahLst/>
              <a:cxnLst/>
              <a:rect l="l" t="t" r="r" b="b"/>
              <a:pathLst>
                <a:path w="2574" h="3825" extrusionOk="0">
                  <a:moveTo>
                    <a:pt x="2574" y="3824"/>
                  </a:moveTo>
                  <a:lnTo>
                    <a:pt x="0" y="3824"/>
                  </a:lnTo>
                  <a:lnTo>
                    <a:pt x="0" y="0"/>
                  </a:lnTo>
                  <a:lnTo>
                    <a:pt x="25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87;p15">
              <a:extLst>
                <a:ext uri="{FF2B5EF4-FFF2-40B4-BE49-F238E27FC236}">
                  <a16:creationId xmlns:a16="http://schemas.microsoft.com/office/drawing/2014/main" id="{212DD73F-69CF-155D-7D65-E9DEC17D4F15}"/>
                </a:ext>
              </a:extLst>
            </p:cNvPr>
            <p:cNvSpPr/>
            <p:nvPr/>
          </p:nvSpPr>
          <p:spPr>
            <a:xfrm>
              <a:off x="2494251" y="3385209"/>
              <a:ext cx="285507" cy="25955"/>
            </a:xfrm>
            <a:custGeom>
              <a:avLst/>
              <a:gdLst/>
              <a:ahLst/>
              <a:cxnLst/>
              <a:rect l="l" t="t" r="r" b="b"/>
              <a:pathLst>
                <a:path w="2057" h="187" extrusionOk="0">
                  <a:moveTo>
                    <a:pt x="1921" y="1"/>
                  </a:moveTo>
                  <a:lnTo>
                    <a:pt x="119" y="1"/>
                  </a:lnTo>
                  <a:cubicBezTo>
                    <a:pt x="1" y="1"/>
                    <a:pt x="18" y="187"/>
                    <a:pt x="136" y="187"/>
                  </a:cubicBezTo>
                  <a:lnTo>
                    <a:pt x="1938" y="187"/>
                  </a:lnTo>
                  <a:cubicBezTo>
                    <a:pt x="2056" y="187"/>
                    <a:pt x="2040" y="1"/>
                    <a:pt x="192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88;p15">
              <a:extLst>
                <a:ext uri="{FF2B5EF4-FFF2-40B4-BE49-F238E27FC236}">
                  <a16:creationId xmlns:a16="http://schemas.microsoft.com/office/drawing/2014/main" id="{3EF8144D-AC6F-B603-913F-98801D466C0C}"/>
                </a:ext>
              </a:extLst>
            </p:cNvPr>
            <p:cNvSpPr/>
            <p:nvPr/>
          </p:nvSpPr>
          <p:spPr>
            <a:xfrm>
              <a:off x="2494251" y="3454885"/>
              <a:ext cx="285507" cy="25816"/>
            </a:xfrm>
            <a:custGeom>
              <a:avLst/>
              <a:gdLst/>
              <a:ahLst/>
              <a:cxnLst/>
              <a:rect l="l" t="t" r="r" b="b"/>
              <a:pathLst>
                <a:path w="2057" h="186" extrusionOk="0">
                  <a:moveTo>
                    <a:pt x="1921" y="0"/>
                  </a:moveTo>
                  <a:lnTo>
                    <a:pt x="119" y="0"/>
                  </a:lnTo>
                  <a:cubicBezTo>
                    <a:pt x="1" y="0"/>
                    <a:pt x="18" y="186"/>
                    <a:pt x="136" y="186"/>
                  </a:cubicBezTo>
                  <a:lnTo>
                    <a:pt x="1938" y="186"/>
                  </a:lnTo>
                  <a:cubicBezTo>
                    <a:pt x="2056" y="186"/>
                    <a:pt x="2040" y="0"/>
                    <a:pt x="192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89;p15">
              <a:extLst>
                <a:ext uri="{FF2B5EF4-FFF2-40B4-BE49-F238E27FC236}">
                  <a16:creationId xmlns:a16="http://schemas.microsoft.com/office/drawing/2014/main" id="{AAF8DDA4-4747-DAB5-CBFA-D755D60DDF2F}"/>
                </a:ext>
              </a:extLst>
            </p:cNvPr>
            <p:cNvSpPr/>
            <p:nvPr/>
          </p:nvSpPr>
          <p:spPr>
            <a:xfrm>
              <a:off x="2494251" y="3523589"/>
              <a:ext cx="285507" cy="25955"/>
            </a:xfrm>
            <a:custGeom>
              <a:avLst/>
              <a:gdLst/>
              <a:ahLst/>
              <a:cxnLst/>
              <a:rect l="l" t="t" r="r" b="b"/>
              <a:pathLst>
                <a:path w="2057" h="187" extrusionOk="0">
                  <a:moveTo>
                    <a:pt x="1921" y="1"/>
                  </a:moveTo>
                  <a:lnTo>
                    <a:pt x="119" y="1"/>
                  </a:lnTo>
                  <a:cubicBezTo>
                    <a:pt x="1" y="1"/>
                    <a:pt x="18" y="187"/>
                    <a:pt x="136" y="187"/>
                  </a:cubicBezTo>
                  <a:lnTo>
                    <a:pt x="1938" y="187"/>
                  </a:lnTo>
                  <a:cubicBezTo>
                    <a:pt x="2056" y="187"/>
                    <a:pt x="2040" y="1"/>
                    <a:pt x="192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90;p15">
              <a:extLst>
                <a:ext uri="{FF2B5EF4-FFF2-40B4-BE49-F238E27FC236}">
                  <a16:creationId xmlns:a16="http://schemas.microsoft.com/office/drawing/2014/main" id="{F0DA1885-BEF8-135A-67D1-B613B6E8B0CD}"/>
                </a:ext>
              </a:extLst>
            </p:cNvPr>
            <p:cNvSpPr/>
            <p:nvPr/>
          </p:nvSpPr>
          <p:spPr>
            <a:xfrm>
              <a:off x="2494251" y="3593126"/>
              <a:ext cx="285507" cy="25955"/>
            </a:xfrm>
            <a:custGeom>
              <a:avLst/>
              <a:gdLst/>
              <a:ahLst/>
              <a:cxnLst/>
              <a:rect l="l" t="t" r="r" b="b"/>
              <a:pathLst>
                <a:path w="2057" h="187" extrusionOk="0">
                  <a:moveTo>
                    <a:pt x="1921" y="1"/>
                  </a:moveTo>
                  <a:lnTo>
                    <a:pt x="119" y="1"/>
                  </a:lnTo>
                  <a:cubicBezTo>
                    <a:pt x="1" y="1"/>
                    <a:pt x="18" y="187"/>
                    <a:pt x="136" y="187"/>
                  </a:cubicBezTo>
                  <a:lnTo>
                    <a:pt x="1938" y="187"/>
                  </a:lnTo>
                  <a:cubicBezTo>
                    <a:pt x="2056" y="187"/>
                    <a:pt x="2040" y="1"/>
                    <a:pt x="192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91;p15">
              <a:extLst>
                <a:ext uri="{FF2B5EF4-FFF2-40B4-BE49-F238E27FC236}">
                  <a16:creationId xmlns:a16="http://schemas.microsoft.com/office/drawing/2014/main" id="{5CB59BCD-66F9-EBA8-5BAF-9781F27BE858}"/>
                </a:ext>
              </a:extLst>
            </p:cNvPr>
            <p:cNvSpPr/>
            <p:nvPr/>
          </p:nvSpPr>
          <p:spPr>
            <a:xfrm>
              <a:off x="2495916" y="3652531"/>
              <a:ext cx="286201" cy="25955"/>
            </a:xfrm>
            <a:custGeom>
              <a:avLst/>
              <a:gdLst/>
              <a:ahLst/>
              <a:cxnLst/>
              <a:rect l="l" t="t" r="r" b="b"/>
              <a:pathLst>
                <a:path w="2062" h="187" extrusionOk="0">
                  <a:moveTo>
                    <a:pt x="1921" y="1"/>
                  </a:moveTo>
                  <a:lnTo>
                    <a:pt x="124" y="1"/>
                  </a:lnTo>
                  <a:cubicBezTo>
                    <a:pt x="0" y="1"/>
                    <a:pt x="17" y="187"/>
                    <a:pt x="135" y="187"/>
                  </a:cubicBezTo>
                  <a:lnTo>
                    <a:pt x="1937" y="187"/>
                  </a:lnTo>
                  <a:cubicBezTo>
                    <a:pt x="2061" y="187"/>
                    <a:pt x="2044" y="1"/>
                    <a:pt x="192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92;p15">
              <a:extLst>
                <a:ext uri="{FF2B5EF4-FFF2-40B4-BE49-F238E27FC236}">
                  <a16:creationId xmlns:a16="http://schemas.microsoft.com/office/drawing/2014/main" id="{979D5783-DE28-2985-9120-F81589446428}"/>
                </a:ext>
              </a:extLst>
            </p:cNvPr>
            <p:cNvSpPr/>
            <p:nvPr/>
          </p:nvSpPr>
          <p:spPr>
            <a:xfrm>
              <a:off x="2505215" y="3722207"/>
              <a:ext cx="286201" cy="25816"/>
            </a:xfrm>
            <a:custGeom>
              <a:avLst/>
              <a:gdLst/>
              <a:ahLst/>
              <a:cxnLst/>
              <a:rect l="l" t="t" r="r" b="b"/>
              <a:pathLst>
                <a:path w="2062" h="186" extrusionOk="0">
                  <a:moveTo>
                    <a:pt x="1921" y="0"/>
                  </a:moveTo>
                  <a:lnTo>
                    <a:pt x="125" y="0"/>
                  </a:lnTo>
                  <a:cubicBezTo>
                    <a:pt x="1" y="0"/>
                    <a:pt x="18" y="186"/>
                    <a:pt x="142" y="186"/>
                  </a:cubicBezTo>
                  <a:lnTo>
                    <a:pt x="1938" y="186"/>
                  </a:lnTo>
                  <a:cubicBezTo>
                    <a:pt x="2062" y="186"/>
                    <a:pt x="2045" y="0"/>
                    <a:pt x="192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" name="Google Shape;93;p15">
              <a:extLst>
                <a:ext uri="{FF2B5EF4-FFF2-40B4-BE49-F238E27FC236}">
                  <a16:creationId xmlns:a16="http://schemas.microsoft.com/office/drawing/2014/main" id="{C8C0D548-2528-13BB-1126-5EFB6BF30E3D}"/>
                </a:ext>
              </a:extLst>
            </p:cNvPr>
            <p:cNvGrpSpPr/>
            <p:nvPr/>
          </p:nvGrpSpPr>
          <p:grpSpPr>
            <a:xfrm>
              <a:off x="2935899" y="3295408"/>
              <a:ext cx="430827" cy="593359"/>
              <a:chOff x="2935899" y="3295408"/>
              <a:chExt cx="430827" cy="593359"/>
            </a:xfrm>
          </p:grpSpPr>
          <p:sp>
            <p:nvSpPr>
              <p:cNvPr id="2079" name="Google Shape;94;p15">
                <a:extLst>
                  <a:ext uri="{FF2B5EF4-FFF2-40B4-BE49-F238E27FC236}">
                    <a16:creationId xmlns:a16="http://schemas.microsoft.com/office/drawing/2014/main" id="{053151FF-5ED4-670A-3E41-565E5DB90A1D}"/>
                  </a:ext>
                </a:extLst>
              </p:cNvPr>
              <p:cNvSpPr/>
              <p:nvPr/>
            </p:nvSpPr>
            <p:spPr>
              <a:xfrm>
                <a:off x="2935899" y="3358699"/>
                <a:ext cx="357404" cy="530068"/>
              </a:xfrm>
              <a:custGeom>
                <a:avLst/>
                <a:gdLst/>
                <a:ahLst/>
                <a:cxnLst/>
                <a:rect l="l" t="t" r="r" b="b"/>
                <a:pathLst>
                  <a:path w="2575" h="3819" extrusionOk="0">
                    <a:moveTo>
                      <a:pt x="2574" y="3819"/>
                    </a:moveTo>
                    <a:lnTo>
                      <a:pt x="1" y="3819"/>
                    </a:lnTo>
                    <a:lnTo>
                      <a:pt x="1" y="0"/>
                    </a:lnTo>
                    <a:lnTo>
                      <a:pt x="257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0" name="Google Shape;95;p15">
                <a:extLst>
                  <a:ext uri="{FF2B5EF4-FFF2-40B4-BE49-F238E27FC236}">
                    <a16:creationId xmlns:a16="http://schemas.microsoft.com/office/drawing/2014/main" id="{B4F5E5A2-63A5-7D7A-51D9-0C47F9FD0735}"/>
                  </a:ext>
                </a:extLst>
              </p:cNvPr>
              <p:cNvSpPr/>
              <p:nvPr/>
            </p:nvSpPr>
            <p:spPr>
              <a:xfrm>
                <a:off x="2967961" y="3330523"/>
                <a:ext cx="357404" cy="530068"/>
              </a:xfrm>
              <a:custGeom>
                <a:avLst/>
                <a:gdLst/>
                <a:ahLst/>
                <a:cxnLst/>
                <a:rect l="l" t="t" r="r" b="b"/>
                <a:pathLst>
                  <a:path w="2575" h="3819" extrusionOk="0">
                    <a:moveTo>
                      <a:pt x="2574" y="3819"/>
                    </a:moveTo>
                    <a:lnTo>
                      <a:pt x="1" y="3819"/>
                    </a:lnTo>
                    <a:lnTo>
                      <a:pt x="1" y="1"/>
                    </a:lnTo>
                    <a:lnTo>
                      <a:pt x="2574" y="1"/>
                    </a:ln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1" name="Google Shape;96;p15">
                <a:extLst>
                  <a:ext uri="{FF2B5EF4-FFF2-40B4-BE49-F238E27FC236}">
                    <a16:creationId xmlns:a16="http://schemas.microsoft.com/office/drawing/2014/main" id="{471CCBD4-24B9-6340-D9C1-60E140A2462C}"/>
                  </a:ext>
                </a:extLst>
              </p:cNvPr>
              <p:cNvSpPr/>
              <p:nvPr/>
            </p:nvSpPr>
            <p:spPr>
              <a:xfrm>
                <a:off x="3010155" y="3295408"/>
                <a:ext cx="356571" cy="530901"/>
              </a:xfrm>
              <a:custGeom>
                <a:avLst/>
                <a:gdLst/>
                <a:ahLst/>
                <a:cxnLst/>
                <a:rect l="l" t="t" r="r" b="b"/>
                <a:pathLst>
                  <a:path w="2569" h="3825" extrusionOk="0">
                    <a:moveTo>
                      <a:pt x="2569" y="3824"/>
                    </a:moveTo>
                    <a:lnTo>
                      <a:pt x="1" y="3824"/>
                    </a:lnTo>
                    <a:lnTo>
                      <a:pt x="1" y="0"/>
                    </a:lnTo>
                    <a:lnTo>
                      <a:pt x="256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2" name="Google Shape;97;p15">
                <a:extLst>
                  <a:ext uri="{FF2B5EF4-FFF2-40B4-BE49-F238E27FC236}">
                    <a16:creationId xmlns:a16="http://schemas.microsoft.com/office/drawing/2014/main" id="{5A668558-C46E-8906-F01B-1037660604FD}"/>
                  </a:ext>
                </a:extLst>
              </p:cNvPr>
              <p:cNvSpPr/>
              <p:nvPr/>
            </p:nvSpPr>
            <p:spPr>
              <a:xfrm>
                <a:off x="3047768" y="3385209"/>
                <a:ext cx="285368" cy="25955"/>
              </a:xfrm>
              <a:custGeom>
                <a:avLst/>
                <a:gdLst/>
                <a:ahLst/>
                <a:cxnLst/>
                <a:rect l="l" t="t" r="r" b="b"/>
                <a:pathLst>
                  <a:path w="2056" h="187" extrusionOk="0">
                    <a:moveTo>
                      <a:pt x="1920" y="1"/>
                    </a:moveTo>
                    <a:lnTo>
                      <a:pt x="118" y="1"/>
                    </a:lnTo>
                    <a:cubicBezTo>
                      <a:pt x="0" y="1"/>
                      <a:pt x="17" y="187"/>
                      <a:pt x="135" y="187"/>
                    </a:cubicBezTo>
                    <a:lnTo>
                      <a:pt x="1937" y="187"/>
                    </a:lnTo>
                    <a:cubicBezTo>
                      <a:pt x="2056" y="187"/>
                      <a:pt x="2039" y="1"/>
                      <a:pt x="192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3" name="Google Shape;98;p15">
                <a:extLst>
                  <a:ext uri="{FF2B5EF4-FFF2-40B4-BE49-F238E27FC236}">
                    <a16:creationId xmlns:a16="http://schemas.microsoft.com/office/drawing/2014/main" id="{1F047453-B652-649E-8BFE-E239FFFDB93E}"/>
                  </a:ext>
                </a:extLst>
              </p:cNvPr>
              <p:cNvSpPr/>
              <p:nvPr/>
            </p:nvSpPr>
            <p:spPr>
              <a:xfrm>
                <a:off x="3047768" y="3454885"/>
                <a:ext cx="285368" cy="25816"/>
              </a:xfrm>
              <a:custGeom>
                <a:avLst/>
                <a:gdLst/>
                <a:ahLst/>
                <a:cxnLst/>
                <a:rect l="l" t="t" r="r" b="b"/>
                <a:pathLst>
                  <a:path w="2056" h="186" extrusionOk="0">
                    <a:moveTo>
                      <a:pt x="1920" y="0"/>
                    </a:moveTo>
                    <a:lnTo>
                      <a:pt x="118" y="0"/>
                    </a:lnTo>
                    <a:cubicBezTo>
                      <a:pt x="0" y="0"/>
                      <a:pt x="17" y="186"/>
                      <a:pt x="135" y="186"/>
                    </a:cubicBezTo>
                    <a:lnTo>
                      <a:pt x="1937" y="186"/>
                    </a:lnTo>
                    <a:cubicBezTo>
                      <a:pt x="2056" y="186"/>
                      <a:pt x="2039" y="0"/>
                      <a:pt x="192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4" name="Google Shape;99;p15">
                <a:extLst>
                  <a:ext uri="{FF2B5EF4-FFF2-40B4-BE49-F238E27FC236}">
                    <a16:creationId xmlns:a16="http://schemas.microsoft.com/office/drawing/2014/main" id="{F5713910-C7AA-4DE6-F245-28549040E2BA}"/>
                  </a:ext>
                </a:extLst>
              </p:cNvPr>
              <p:cNvSpPr/>
              <p:nvPr/>
            </p:nvSpPr>
            <p:spPr>
              <a:xfrm>
                <a:off x="3047768" y="3523589"/>
                <a:ext cx="285368" cy="25955"/>
              </a:xfrm>
              <a:custGeom>
                <a:avLst/>
                <a:gdLst/>
                <a:ahLst/>
                <a:cxnLst/>
                <a:rect l="l" t="t" r="r" b="b"/>
                <a:pathLst>
                  <a:path w="2056" h="187" extrusionOk="0">
                    <a:moveTo>
                      <a:pt x="1920" y="1"/>
                    </a:moveTo>
                    <a:lnTo>
                      <a:pt x="118" y="1"/>
                    </a:lnTo>
                    <a:cubicBezTo>
                      <a:pt x="0" y="1"/>
                      <a:pt x="17" y="187"/>
                      <a:pt x="135" y="187"/>
                    </a:cubicBezTo>
                    <a:lnTo>
                      <a:pt x="1937" y="187"/>
                    </a:lnTo>
                    <a:cubicBezTo>
                      <a:pt x="2056" y="187"/>
                      <a:pt x="2039" y="1"/>
                      <a:pt x="192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5" name="Google Shape;100;p15">
                <a:extLst>
                  <a:ext uri="{FF2B5EF4-FFF2-40B4-BE49-F238E27FC236}">
                    <a16:creationId xmlns:a16="http://schemas.microsoft.com/office/drawing/2014/main" id="{BD761026-9293-7254-6B56-BEB01713B961}"/>
                  </a:ext>
                </a:extLst>
              </p:cNvPr>
              <p:cNvSpPr/>
              <p:nvPr/>
            </p:nvSpPr>
            <p:spPr>
              <a:xfrm>
                <a:off x="3047768" y="3593126"/>
                <a:ext cx="285368" cy="25955"/>
              </a:xfrm>
              <a:custGeom>
                <a:avLst/>
                <a:gdLst/>
                <a:ahLst/>
                <a:cxnLst/>
                <a:rect l="l" t="t" r="r" b="b"/>
                <a:pathLst>
                  <a:path w="2056" h="187" extrusionOk="0">
                    <a:moveTo>
                      <a:pt x="1920" y="1"/>
                    </a:moveTo>
                    <a:lnTo>
                      <a:pt x="118" y="1"/>
                    </a:lnTo>
                    <a:cubicBezTo>
                      <a:pt x="0" y="1"/>
                      <a:pt x="17" y="187"/>
                      <a:pt x="135" y="187"/>
                    </a:cubicBezTo>
                    <a:lnTo>
                      <a:pt x="1937" y="187"/>
                    </a:lnTo>
                    <a:cubicBezTo>
                      <a:pt x="2056" y="187"/>
                      <a:pt x="2039" y="1"/>
                      <a:pt x="192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6" name="Google Shape;101;p15">
                <a:extLst>
                  <a:ext uri="{FF2B5EF4-FFF2-40B4-BE49-F238E27FC236}">
                    <a16:creationId xmlns:a16="http://schemas.microsoft.com/office/drawing/2014/main" id="{E7911353-6476-8DC9-BF71-3172B43B8583}"/>
                  </a:ext>
                </a:extLst>
              </p:cNvPr>
              <p:cNvSpPr/>
              <p:nvPr/>
            </p:nvSpPr>
            <p:spPr>
              <a:xfrm>
                <a:off x="3049295" y="3652531"/>
                <a:ext cx="286201" cy="25955"/>
              </a:xfrm>
              <a:custGeom>
                <a:avLst/>
                <a:gdLst/>
                <a:ahLst/>
                <a:cxnLst/>
                <a:rect l="l" t="t" r="r" b="b"/>
                <a:pathLst>
                  <a:path w="2062" h="187" extrusionOk="0">
                    <a:moveTo>
                      <a:pt x="1926" y="1"/>
                    </a:moveTo>
                    <a:lnTo>
                      <a:pt x="124" y="1"/>
                    </a:lnTo>
                    <a:cubicBezTo>
                      <a:pt x="0" y="1"/>
                      <a:pt x="17" y="187"/>
                      <a:pt x="141" y="187"/>
                    </a:cubicBezTo>
                    <a:lnTo>
                      <a:pt x="1938" y="187"/>
                    </a:lnTo>
                    <a:cubicBezTo>
                      <a:pt x="2061" y="187"/>
                      <a:pt x="2045" y="1"/>
                      <a:pt x="192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7" name="Google Shape;102;p15">
                <a:extLst>
                  <a:ext uri="{FF2B5EF4-FFF2-40B4-BE49-F238E27FC236}">
                    <a16:creationId xmlns:a16="http://schemas.microsoft.com/office/drawing/2014/main" id="{D61B3DC3-4E98-4AE2-245D-B52487F79415}"/>
                  </a:ext>
                </a:extLst>
              </p:cNvPr>
              <p:cNvSpPr/>
              <p:nvPr/>
            </p:nvSpPr>
            <p:spPr>
              <a:xfrm>
                <a:off x="3059427" y="3722207"/>
                <a:ext cx="285507" cy="25816"/>
              </a:xfrm>
              <a:custGeom>
                <a:avLst/>
                <a:gdLst/>
                <a:ahLst/>
                <a:cxnLst/>
                <a:rect l="l" t="t" r="r" b="b"/>
                <a:pathLst>
                  <a:path w="2057" h="186" extrusionOk="0">
                    <a:moveTo>
                      <a:pt x="1921" y="0"/>
                    </a:moveTo>
                    <a:lnTo>
                      <a:pt x="119" y="0"/>
                    </a:lnTo>
                    <a:cubicBezTo>
                      <a:pt x="1" y="0"/>
                      <a:pt x="17" y="186"/>
                      <a:pt x="136" y="186"/>
                    </a:cubicBezTo>
                    <a:lnTo>
                      <a:pt x="1938" y="186"/>
                    </a:lnTo>
                    <a:cubicBezTo>
                      <a:pt x="2056" y="186"/>
                      <a:pt x="2039" y="0"/>
                      <a:pt x="192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8" name="Google Shape;103;p15">
              <a:extLst>
                <a:ext uri="{FF2B5EF4-FFF2-40B4-BE49-F238E27FC236}">
                  <a16:creationId xmlns:a16="http://schemas.microsoft.com/office/drawing/2014/main" id="{D87D65B1-BB54-7353-3BD1-1914FC9CB6FB}"/>
                </a:ext>
              </a:extLst>
            </p:cNvPr>
            <p:cNvSpPr/>
            <p:nvPr/>
          </p:nvSpPr>
          <p:spPr>
            <a:xfrm>
              <a:off x="2377801" y="2741194"/>
              <a:ext cx="357404" cy="530901"/>
            </a:xfrm>
            <a:custGeom>
              <a:avLst/>
              <a:gdLst/>
              <a:ahLst/>
              <a:cxnLst/>
              <a:rect l="l" t="t" r="r" b="b"/>
              <a:pathLst>
                <a:path w="2575" h="3825" extrusionOk="0">
                  <a:moveTo>
                    <a:pt x="2574" y="3824"/>
                  </a:moveTo>
                  <a:lnTo>
                    <a:pt x="1" y="3824"/>
                  </a:lnTo>
                  <a:lnTo>
                    <a:pt x="1" y="1"/>
                  </a:lnTo>
                  <a:lnTo>
                    <a:pt x="257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04;p15">
              <a:extLst>
                <a:ext uri="{FF2B5EF4-FFF2-40B4-BE49-F238E27FC236}">
                  <a16:creationId xmlns:a16="http://schemas.microsoft.com/office/drawing/2014/main" id="{3372B218-59F0-57A7-B746-03F10FA428EB}"/>
                </a:ext>
              </a:extLst>
            </p:cNvPr>
            <p:cNvSpPr/>
            <p:nvPr/>
          </p:nvSpPr>
          <p:spPr>
            <a:xfrm>
              <a:off x="2409863" y="2713018"/>
              <a:ext cx="357404" cy="530901"/>
            </a:xfrm>
            <a:custGeom>
              <a:avLst/>
              <a:gdLst/>
              <a:ahLst/>
              <a:cxnLst/>
              <a:rect l="l" t="t" r="r" b="b"/>
              <a:pathLst>
                <a:path w="2575" h="3825" extrusionOk="0">
                  <a:moveTo>
                    <a:pt x="2574" y="3825"/>
                  </a:moveTo>
                  <a:lnTo>
                    <a:pt x="1" y="3825"/>
                  </a:lnTo>
                  <a:lnTo>
                    <a:pt x="1" y="1"/>
                  </a:lnTo>
                  <a:lnTo>
                    <a:pt x="2574" y="1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05;p15">
              <a:extLst>
                <a:ext uri="{FF2B5EF4-FFF2-40B4-BE49-F238E27FC236}">
                  <a16:creationId xmlns:a16="http://schemas.microsoft.com/office/drawing/2014/main" id="{8F53A566-8B46-C302-7BF4-1F5655BD7D3D}"/>
                </a:ext>
              </a:extLst>
            </p:cNvPr>
            <p:cNvSpPr/>
            <p:nvPr/>
          </p:nvSpPr>
          <p:spPr>
            <a:xfrm>
              <a:off x="2451363" y="2678736"/>
              <a:ext cx="357265" cy="530068"/>
            </a:xfrm>
            <a:custGeom>
              <a:avLst/>
              <a:gdLst/>
              <a:ahLst/>
              <a:cxnLst/>
              <a:rect l="l" t="t" r="r" b="b"/>
              <a:pathLst>
                <a:path w="2574" h="3819" extrusionOk="0">
                  <a:moveTo>
                    <a:pt x="2574" y="3818"/>
                  </a:moveTo>
                  <a:lnTo>
                    <a:pt x="0" y="3818"/>
                  </a:lnTo>
                  <a:lnTo>
                    <a:pt x="0" y="0"/>
                  </a:lnTo>
                  <a:lnTo>
                    <a:pt x="25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06;p15">
              <a:extLst>
                <a:ext uri="{FF2B5EF4-FFF2-40B4-BE49-F238E27FC236}">
                  <a16:creationId xmlns:a16="http://schemas.microsoft.com/office/drawing/2014/main" id="{3979E128-D075-7702-A185-131553FD24DE}"/>
                </a:ext>
              </a:extLst>
            </p:cNvPr>
            <p:cNvSpPr/>
            <p:nvPr/>
          </p:nvSpPr>
          <p:spPr>
            <a:xfrm>
              <a:off x="2489670" y="2767843"/>
              <a:ext cx="285368" cy="25816"/>
            </a:xfrm>
            <a:custGeom>
              <a:avLst/>
              <a:gdLst/>
              <a:ahLst/>
              <a:cxnLst/>
              <a:rect l="l" t="t" r="r" b="b"/>
              <a:pathLst>
                <a:path w="2056" h="186" extrusionOk="0">
                  <a:moveTo>
                    <a:pt x="1921" y="0"/>
                  </a:moveTo>
                  <a:lnTo>
                    <a:pt x="118" y="0"/>
                  </a:lnTo>
                  <a:cubicBezTo>
                    <a:pt x="0" y="0"/>
                    <a:pt x="17" y="186"/>
                    <a:pt x="135" y="186"/>
                  </a:cubicBezTo>
                  <a:lnTo>
                    <a:pt x="1937" y="186"/>
                  </a:lnTo>
                  <a:cubicBezTo>
                    <a:pt x="2056" y="186"/>
                    <a:pt x="2039" y="0"/>
                    <a:pt x="192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07;p15">
              <a:extLst>
                <a:ext uri="{FF2B5EF4-FFF2-40B4-BE49-F238E27FC236}">
                  <a16:creationId xmlns:a16="http://schemas.microsoft.com/office/drawing/2014/main" id="{B0EC98E0-4B63-8E4F-9B3C-A3053A9B4C0C}"/>
                </a:ext>
              </a:extLst>
            </p:cNvPr>
            <p:cNvSpPr/>
            <p:nvPr/>
          </p:nvSpPr>
          <p:spPr>
            <a:xfrm>
              <a:off x="2489670" y="2837380"/>
              <a:ext cx="285368" cy="25955"/>
            </a:xfrm>
            <a:custGeom>
              <a:avLst/>
              <a:gdLst/>
              <a:ahLst/>
              <a:cxnLst/>
              <a:rect l="l" t="t" r="r" b="b"/>
              <a:pathLst>
                <a:path w="2056" h="187" extrusionOk="0">
                  <a:moveTo>
                    <a:pt x="1921" y="0"/>
                  </a:moveTo>
                  <a:lnTo>
                    <a:pt x="118" y="0"/>
                  </a:lnTo>
                  <a:cubicBezTo>
                    <a:pt x="0" y="0"/>
                    <a:pt x="17" y="186"/>
                    <a:pt x="135" y="186"/>
                  </a:cubicBezTo>
                  <a:lnTo>
                    <a:pt x="1937" y="186"/>
                  </a:lnTo>
                  <a:cubicBezTo>
                    <a:pt x="2056" y="186"/>
                    <a:pt x="2039" y="0"/>
                    <a:pt x="192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08;p15">
              <a:extLst>
                <a:ext uri="{FF2B5EF4-FFF2-40B4-BE49-F238E27FC236}">
                  <a16:creationId xmlns:a16="http://schemas.microsoft.com/office/drawing/2014/main" id="{8C69E476-B1B0-49B6-AD3C-BB45ACA93644}"/>
                </a:ext>
              </a:extLst>
            </p:cNvPr>
            <p:cNvSpPr/>
            <p:nvPr/>
          </p:nvSpPr>
          <p:spPr>
            <a:xfrm>
              <a:off x="2489670" y="2906084"/>
              <a:ext cx="285368" cy="26788"/>
            </a:xfrm>
            <a:custGeom>
              <a:avLst/>
              <a:gdLst/>
              <a:ahLst/>
              <a:cxnLst/>
              <a:rect l="l" t="t" r="r" b="b"/>
              <a:pathLst>
                <a:path w="2056" h="193" extrusionOk="0">
                  <a:moveTo>
                    <a:pt x="1921" y="1"/>
                  </a:moveTo>
                  <a:lnTo>
                    <a:pt x="118" y="1"/>
                  </a:lnTo>
                  <a:cubicBezTo>
                    <a:pt x="0" y="1"/>
                    <a:pt x="17" y="192"/>
                    <a:pt x="135" y="192"/>
                  </a:cubicBezTo>
                  <a:lnTo>
                    <a:pt x="1937" y="192"/>
                  </a:lnTo>
                  <a:cubicBezTo>
                    <a:pt x="2056" y="192"/>
                    <a:pt x="2039" y="1"/>
                    <a:pt x="192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09;p15">
              <a:extLst>
                <a:ext uri="{FF2B5EF4-FFF2-40B4-BE49-F238E27FC236}">
                  <a16:creationId xmlns:a16="http://schemas.microsoft.com/office/drawing/2014/main" id="{BF053FE4-B81F-4B6B-FEA0-325D653F3250}"/>
                </a:ext>
              </a:extLst>
            </p:cNvPr>
            <p:cNvSpPr/>
            <p:nvPr/>
          </p:nvSpPr>
          <p:spPr>
            <a:xfrm>
              <a:off x="2489670" y="2975760"/>
              <a:ext cx="285368" cy="25816"/>
            </a:xfrm>
            <a:custGeom>
              <a:avLst/>
              <a:gdLst/>
              <a:ahLst/>
              <a:cxnLst/>
              <a:rect l="l" t="t" r="r" b="b"/>
              <a:pathLst>
                <a:path w="2056" h="186" extrusionOk="0">
                  <a:moveTo>
                    <a:pt x="1921" y="0"/>
                  </a:moveTo>
                  <a:lnTo>
                    <a:pt x="118" y="0"/>
                  </a:lnTo>
                  <a:cubicBezTo>
                    <a:pt x="0" y="0"/>
                    <a:pt x="17" y="186"/>
                    <a:pt x="135" y="186"/>
                  </a:cubicBezTo>
                  <a:lnTo>
                    <a:pt x="1937" y="186"/>
                  </a:lnTo>
                  <a:cubicBezTo>
                    <a:pt x="2056" y="186"/>
                    <a:pt x="2039" y="0"/>
                    <a:pt x="192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10;p15">
              <a:extLst>
                <a:ext uri="{FF2B5EF4-FFF2-40B4-BE49-F238E27FC236}">
                  <a16:creationId xmlns:a16="http://schemas.microsoft.com/office/drawing/2014/main" id="{74A96426-B5E9-26A0-C138-ACE44CC5459A}"/>
                </a:ext>
              </a:extLst>
            </p:cNvPr>
            <p:cNvSpPr/>
            <p:nvPr/>
          </p:nvSpPr>
          <p:spPr>
            <a:xfrm>
              <a:off x="2491197" y="3035165"/>
              <a:ext cx="286201" cy="25816"/>
            </a:xfrm>
            <a:custGeom>
              <a:avLst/>
              <a:gdLst/>
              <a:ahLst/>
              <a:cxnLst/>
              <a:rect l="l" t="t" r="r" b="b"/>
              <a:pathLst>
                <a:path w="2062" h="186" extrusionOk="0">
                  <a:moveTo>
                    <a:pt x="1921" y="0"/>
                  </a:moveTo>
                  <a:lnTo>
                    <a:pt x="124" y="0"/>
                  </a:lnTo>
                  <a:cubicBezTo>
                    <a:pt x="0" y="0"/>
                    <a:pt x="17" y="186"/>
                    <a:pt x="141" y="186"/>
                  </a:cubicBezTo>
                  <a:lnTo>
                    <a:pt x="1938" y="186"/>
                  </a:lnTo>
                  <a:cubicBezTo>
                    <a:pt x="2062" y="186"/>
                    <a:pt x="2045" y="0"/>
                    <a:pt x="192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11;p15">
              <a:extLst>
                <a:ext uri="{FF2B5EF4-FFF2-40B4-BE49-F238E27FC236}">
                  <a16:creationId xmlns:a16="http://schemas.microsoft.com/office/drawing/2014/main" id="{01267261-A23F-5A00-0885-AC9B7411D076}"/>
                </a:ext>
              </a:extLst>
            </p:cNvPr>
            <p:cNvSpPr/>
            <p:nvPr/>
          </p:nvSpPr>
          <p:spPr>
            <a:xfrm>
              <a:off x="2500635" y="3104702"/>
              <a:ext cx="286201" cy="25955"/>
            </a:xfrm>
            <a:custGeom>
              <a:avLst/>
              <a:gdLst/>
              <a:ahLst/>
              <a:cxnLst/>
              <a:rect l="l" t="t" r="r" b="b"/>
              <a:pathLst>
                <a:path w="2062" h="187" extrusionOk="0">
                  <a:moveTo>
                    <a:pt x="1926" y="0"/>
                  </a:moveTo>
                  <a:lnTo>
                    <a:pt x="124" y="0"/>
                  </a:lnTo>
                  <a:cubicBezTo>
                    <a:pt x="0" y="0"/>
                    <a:pt x="17" y="186"/>
                    <a:pt x="141" y="186"/>
                  </a:cubicBezTo>
                  <a:lnTo>
                    <a:pt x="1943" y="186"/>
                  </a:lnTo>
                  <a:cubicBezTo>
                    <a:pt x="2061" y="186"/>
                    <a:pt x="2044" y="0"/>
                    <a:pt x="19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12;p15">
              <a:extLst>
                <a:ext uri="{FF2B5EF4-FFF2-40B4-BE49-F238E27FC236}">
                  <a16:creationId xmlns:a16="http://schemas.microsoft.com/office/drawing/2014/main" id="{A87A9802-B16A-7F1A-EC68-2F74B9C69712}"/>
                </a:ext>
              </a:extLst>
            </p:cNvPr>
            <p:cNvSpPr/>
            <p:nvPr/>
          </p:nvSpPr>
          <p:spPr>
            <a:xfrm>
              <a:off x="2244140" y="410386"/>
              <a:ext cx="1093725" cy="1230440"/>
            </a:xfrm>
            <a:custGeom>
              <a:avLst/>
              <a:gdLst/>
              <a:ahLst/>
              <a:cxnLst/>
              <a:rect l="l" t="t" r="r" b="b"/>
              <a:pathLst>
                <a:path w="7880" h="8865" extrusionOk="0">
                  <a:moveTo>
                    <a:pt x="7879" y="3942"/>
                  </a:moveTo>
                  <a:lnTo>
                    <a:pt x="7879" y="8864"/>
                  </a:lnTo>
                  <a:lnTo>
                    <a:pt x="7068" y="8436"/>
                  </a:lnTo>
                  <a:lnTo>
                    <a:pt x="6500" y="8138"/>
                  </a:lnTo>
                  <a:lnTo>
                    <a:pt x="6500" y="3942"/>
                  </a:lnTo>
                  <a:cubicBezTo>
                    <a:pt x="6500" y="2529"/>
                    <a:pt x="5351" y="1380"/>
                    <a:pt x="3937" y="1380"/>
                  </a:cubicBezTo>
                  <a:cubicBezTo>
                    <a:pt x="3802" y="1380"/>
                    <a:pt x="3667" y="1391"/>
                    <a:pt x="3532" y="1414"/>
                  </a:cubicBezTo>
                  <a:cubicBezTo>
                    <a:pt x="2315" y="1605"/>
                    <a:pt x="1381" y="2664"/>
                    <a:pt x="1381" y="3942"/>
                  </a:cubicBezTo>
                  <a:lnTo>
                    <a:pt x="1381" y="7941"/>
                  </a:lnTo>
                  <a:lnTo>
                    <a:pt x="570" y="8363"/>
                  </a:lnTo>
                  <a:lnTo>
                    <a:pt x="1" y="8662"/>
                  </a:lnTo>
                  <a:lnTo>
                    <a:pt x="1" y="3942"/>
                  </a:lnTo>
                  <a:cubicBezTo>
                    <a:pt x="1" y="1904"/>
                    <a:pt x="1550" y="226"/>
                    <a:pt x="3532" y="23"/>
                  </a:cubicBezTo>
                  <a:cubicBezTo>
                    <a:pt x="3667" y="6"/>
                    <a:pt x="3802" y="0"/>
                    <a:pt x="3937" y="0"/>
                  </a:cubicBezTo>
                  <a:cubicBezTo>
                    <a:pt x="6111" y="0"/>
                    <a:pt x="7879" y="1769"/>
                    <a:pt x="7879" y="394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13;p15">
              <a:extLst>
                <a:ext uri="{FF2B5EF4-FFF2-40B4-BE49-F238E27FC236}">
                  <a16:creationId xmlns:a16="http://schemas.microsoft.com/office/drawing/2014/main" id="{E379DA44-E2AD-CED2-09BD-2F1428DB947E}"/>
                </a:ext>
              </a:extLst>
            </p:cNvPr>
            <p:cNvSpPr/>
            <p:nvPr/>
          </p:nvSpPr>
          <p:spPr>
            <a:xfrm>
              <a:off x="2205139" y="1145868"/>
              <a:ext cx="1202264" cy="1395332"/>
            </a:xfrm>
            <a:custGeom>
              <a:avLst/>
              <a:gdLst/>
              <a:ahLst/>
              <a:cxnLst/>
              <a:rect l="l" t="t" r="r" b="b"/>
              <a:pathLst>
                <a:path w="8662" h="10053" extrusionOk="0">
                  <a:moveTo>
                    <a:pt x="8662" y="2270"/>
                  </a:moveTo>
                  <a:lnTo>
                    <a:pt x="8662" y="5880"/>
                  </a:lnTo>
                  <a:cubicBezTo>
                    <a:pt x="8662" y="7705"/>
                    <a:pt x="6978" y="9371"/>
                    <a:pt x="4466" y="10019"/>
                  </a:cubicBezTo>
                  <a:cubicBezTo>
                    <a:pt x="4421" y="10030"/>
                    <a:pt x="4376" y="10042"/>
                    <a:pt x="4331" y="10053"/>
                  </a:cubicBezTo>
                  <a:cubicBezTo>
                    <a:pt x="4286" y="10042"/>
                    <a:pt x="4246" y="10030"/>
                    <a:pt x="4201" y="10019"/>
                  </a:cubicBezTo>
                  <a:cubicBezTo>
                    <a:pt x="4151" y="10008"/>
                    <a:pt x="4100" y="9997"/>
                    <a:pt x="4049" y="9980"/>
                  </a:cubicBezTo>
                  <a:cubicBezTo>
                    <a:pt x="1622" y="9304"/>
                    <a:pt x="0" y="7671"/>
                    <a:pt x="0" y="5880"/>
                  </a:cubicBezTo>
                  <a:lnTo>
                    <a:pt x="0" y="2270"/>
                  </a:lnTo>
                  <a:lnTo>
                    <a:pt x="4049" y="147"/>
                  </a:lnTo>
                  <a:lnTo>
                    <a:pt x="433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14;p15">
              <a:extLst>
                <a:ext uri="{FF2B5EF4-FFF2-40B4-BE49-F238E27FC236}">
                  <a16:creationId xmlns:a16="http://schemas.microsoft.com/office/drawing/2014/main" id="{F0EC7C58-FCCF-9344-5B60-C13A20EFA21A}"/>
                </a:ext>
              </a:extLst>
            </p:cNvPr>
            <p:cNvSpPr/>
            <p:nvPr/>
          </p:nvSpPr>
          <p:spPr>
            <a:xfrm>
              <a:off x="2635843" y="1391324"/>
              <a:ext cx="340887" cy="867068"/>
            </a:xfrm>
            <a:custGeom>
              <a:avLst/>
              <a:gdLst/>
              <a:ahLst/>
              <a:cxnLst/>
              <a:rect l="l" t="t" r="r" b="b"/>
              <a:pathLst>
                <a:path w="2456" h="6247" extrusionOk="0">
                  <a:moveTo>
                    <a:pt x="1025" y="1"/>
                  </a:moveTo>
                  <a:cubicBezTo>
                    <a:pt x="1679" y="74"/>
                    <a:pt x="2185" y="632"/>
                    <a:pt x="2185" y="1307"/>
                  </a:cubicBezTo>
                  <a:cubicBezTo>
                    <a:pt x="2185" y="1696"/>
                    <a:pt x="2016" y="2045"/>
                    <a:pt x="1746" y="2287"/>
                  </a:cubicBezTo>
                  <a:cubicBezTo>
                    <a:pt x="1684" y="2344"/>
                    <a:pt x="1617" y="2394"/>
                    <a:pt x="1543" y="2434"/>
                  </a:cubicBezTo>
                  <a:lnTo>
                    <a:pt x="2456" y="6246"/>
                  </a:lnTo>
                  <a:lnTo>
                    <a:pt x="0" y="6246"/>
                  </a:lnTo>
                  <a:lnTo>
                    <a:pt x="839" y="2507"/>
                  </a:lnTo>
                  <a:cubicBezTo>
                    <a:pt x="349" y="2321"/>
                    <a:pt x="0" y="1842"/>
                    <a:pt x="0" y="1285"/>
                  </a:cubicBezTo>
                  <a:cubicBezTo>
                    <a:pt x="0" y="654"/>
                    <a:pt x="440" y="136"/>
                    <a:pt x="10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15;p15">
              <a:extLst>
                <a:ext uri="{FF2B5EF4-FFF2-40B4-BE49-F238E27FC236}">
                  <a16:creationId xmlns:a16="http://schemas.microsoft.com/office/drawing/2014/main" id="{3BD36861-970B-51E8-C40F-B92A608B83E2}"/>
                </a:ext>
              </a:extLst>
            </p:cNvPr>
            <p:cNvSpPr/>
            <p:nvPr/>
          </p:nvSpPr>
          <p:spPr>
            <a:xfrm>
              <a:off x="2087856" y="1013734"/>
              <a:ext cx="1436832" cy="1648637"/>
            </a:xfrm>
            <a:custGeom>
              <a:avLst/>
              <a:gdLst/>
              <a:ahLst/>
              <a:cxnLst/>
              <a:rect l="l" t="t" r="r" b="b"/>
              <a:pathLst>
                <a:path w="10352" h="11878" extrusionOk="0">
                  <a:moveTo>
                    <a:pt x="9507" y="6832"/>
                  </a:moveTo>
                  <a:cubicBezTo>
                    <a:pt x="9507" y="8657"/>
                    <a:pt x="7823" y="10323"/>
                    <a:pt x="5311" y="10971"/>
                  </a:cubicBezTo>
                  <a:cubicBezTo>
                    <a:pt x="5266" y="10982"/>
                    <a:pt x="5221" y="10994"/>
                    <a:pt x="5176" y="11005"/>
                  </a:cubicBezTo>
                  <a:cubicBezTo>
                    <a:pt x="5131" y="10994"/>
                    <a:pt x="5091" y="10982"/>
                    <a:pt x="5046" y="10971"/>
                  </a:cubicBezTo>
                  <a:cubicBezTo>
                    <a:pt x="4996" y="10960"/>
                    <a:pt x="4945" y="10949"/>
                    <a:pt x="4894" y="10932"/>
                  </a:cubicBezTo>
                  <a:cubicBezTo>
                    <a:pt x="2467" y="10256"/>
                    <a:pt x="845" y="8623"/>
                    <a:pt x="845" y="6832"/>
                  </a:cubicBezTo>
                  <a:lnTo>
                    <a:pt x="845" y="3228"/>
                  </a:lnTo>
                  <a:lnTo>
                    <a:pt x="2157" y="2541"/>
                  </a:lnTo>
                  <a:lnTo>
                    <a:pt x="4894" y="1105"/>
                  </a:lnTo>
                  <a:lnTo>
                    <a:pt x="5176" y="953"/>
                  </a:lnTo>
                  <a:lnTo>
                    <a:pt x="8076" y="2473"/>
                  </a:lnTo>
                  <a:lnTo>
                    <a:pt x="9507" y="3228"/>
                  </a:lnTo>
                  <a:close/>
                  <a:moveTo>
                    <a:pt x="9670" y="2355"/>
                  </a:moveTo>
                  <a:lnTo>
                    <a:pt x="8076" y="1521"/>
                  </a:lnTo>
                  <a:lnTo>
                    <a:pt x="5176" y="1"/>
                  </a:lnTo>
                  <a:lnTo>
                    <a:pt x="4894" y="147"/>
                  </a:lnTo>
                  <a:lnTo>
                    <a:pt x="2157" y="1583"/>
                  </a:lnTo>
                  <a:lnTo>
                    <a:pt x="558" y="2422"/>
                  </a:lnTo>
                  <a:lnTo>
                    <a:pt x="1" y="2715"/>
                  </a:lnTo>
                  <a:lnTo>
                    <a:pt x="1" y="6832"/>
                  </a:lnTo>
                  <a:cubicBezTo>
                    <a:pt x="1" y="9051"/>
                    <a:pt x="1943" y="11044"/>
                    <a:pt x="4832" y="11793"/>
                  </a:cubicBezTo>
                  <a:cubicBezTo>
                    <a:pt x="4855" y="11799"/>
                    <a:pt x="4877" y="11799"/>
                    <a:pt x="4894" y="11805"/>
                  </a:cubicBezTo>
                  <a:cubicBezTo>
                    <a:pt x="4956" y="11821"/>
                    <a:pt x="5018" y="11838"/>
                    <a:pt x="5075" y="11850"/>
                  </a:cubicBezTo>
                  <a:lnTo>
                    <a:pt x="5176" y="11878"/>
                  </a:lnTo>
                  <a:lnTo>
                    <a:pt x="5277" y="11850"/>
                  </a:lnTo>
                  <a:cubicBezTo>
                    <a:pt x="5362" y="11833"/>
                    <a:pt x="5441" y="11810"/>
                    <a:pt x="5525" y="11793"/>
                  </a:cubicBezTo>
                  <a:cubicBezTo>
                    <a:pt x="8414" y="11044"/>
                    <a:pt x="10351" y="9051"/>
                    <a:pt x="10351" y="6832"/>
                  </a:cubicBezTo>
                  <a:lnTo>
                    <a:pt x="10351" y="2715"/>
                  </a:lnTo>
                  <a:close/>
                </a:path>
              </a:pathLst>
            </a:custGeom>
            <a:solidFill>
              <a:srgbClr val="DFAF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1" name="Google Shape;116;p15">
              <a:extLst>
                <a:ext uri="{FF2B5EF4-FFF2-40B4-BE49-F238E27FC236}">
                  <a16:creationId xmlns:a16="http://schemas.microsoft.com/office/drawing/2014/main" id="{8113F29E-19EC-ABBF-5B78-A15609AE2382}"/>
                </a:ext>
              </a:extLst>
            </p:cNvPr>
            <p:cNvGrpSpPr/>
            <p:nvPr/>
          </p:nvGrpSpPr>
          <p:grpSpPr>
            <a:xfrm>
              <a:off x="2935899" y="2682208"/>
              <a:ext cx="430827" cy="593359"/>
              <a:chOff x="2935899" y="3295408"/>
              <a:chExt cx="430827" cy="593359"/>
            </a:xfrm>
          </p:grpSpPr>
          <p:sp>
            <p:nvSpPr>
              <p:cNvPr id="2062" name="Google Shape;117;p15">
                <a:extLst>
                  <a:ext uri="{FF2B5EF4-FFF2-40B4-BE49-F238E27FC236}">
                    <a16:creationId xmlns:a16="http://schemas.microsoft.com/office/drawing/2014/main" id="{D6DF92DA-9968-8F7D-8399-68D9C84BC7D1}"/>
                  </a:ext>
                </a:extLst>
              </p:cNvPr>
              <p:cNvSpPr/>
              <p:nvPr/>
            </p:nvSpPr>
            <p:spPr>
              <a:xfrm>
                <a:off x="2935899" y="3358699"/>
                <a:ext cx="357404" cy="530068"/>
              </a:xfrm>
              <a:custGeom>
                <a:avLst/>
                <a:gdLst/>
                <a:ahLst/>
                <a:cxnLst/>
                <a:rect l="l" t="t" r="r" b="b"/>
                <a:pathLst>
                  <a:path w="2575" h="3819" extrusionOk="0">
                    <a:moveTo>
                      <a:pt x="2574" y="3819"/>
                    </a:moveTo>
                    <a:lnTo>
                      <a:pt x="1" y="3819"/>
                    </a:lnTo>
                    <a:lnTo>
                      <a:pt x="1" y="0"/>
                    </a:lnTo>
                    <a:lnTo>
                      <a:pt x="257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1" name="Google Shape;118;p15">
                <a:extLst>
                  <a:ext uri="{FF2B5EF4-FFF2-40B4-BE49-F238E27FC236}">
                    <a16:creationId xmlns:a16="http://schemas.microsoft.com/office/drawing/2014/main" id="{5D74C2B5-BDDF-A923-8DD5-59D656C5FCEF}"/>
                  </a:ext>
                </a:extLst>
              </p:cNvPr>
              <p:cNvSpPr/>
              <p:nvPr/>
            </p:nvSpPr>
            <p:spPr>
              <a:xfrm>
                <a:off x="2967961" y="3330523"/>
                <a:ext cx="357404" cy="530068"/>
              </a:xfrm>
              <a:custGeom>
                <a:avLst/>
                <a:gdLst/>
                <a:ahLst/>
                <a:cxnLst/>
                <a:rect l="l" t="t" r="r" b="b"/>
                <a:pathLst>
                  <a:path w="2575" h="3819" extrusionOk="0">
                    <a:moveTo>
                      <a:pt x="2574" y="3819"/>
                    </a:moveTo>
                    <a:lnTo>
                      <a:pt x="1" y="3819"/>
                    </a:lnTo>
                    <a:lnTo>
                      <a:pt x="1" y="1"/>
                    </a:lnTo>
                    <a:lnTo>
                      <a:pt x="2574" y="1"/>
                    </a:ln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2" name="Google Shape;119;p15">
                <a:extLst>
                  <a:ext uri="{FF2B5EF4-FFF2-40B4-BE49-F238E27FC236}">
                    <a16:creationId xmlns:a16="http://schemas.microsoft.com/office/drawing/2014/main" id="{F97C36BF-A66E-6C55-A1C2-C939812FB64D}"/>
                  </a:ext>
                </a:extLst>
              </p:cNvPr>
              <p:cNvSpPr/>
              <p:nvPr/>
            </p:nvSpPr>
            <p:spPr>
              <a:xfrm>
                <a:off x="3010155" y="3295408"/>
                <a:ext cx="356571" cy="530900"/>
              </a:xfrm>
              <a:custGeom>
                <a:avLst/>
                <a:gdLst/>
                <a:ahLst/>
                <a:cxnLst/>
                <a:rect l="l" t="t" r="r" b="b"/>
                <a:pathLst>
                  <a:path w="2569" h="3825" extrusionOk="0">
                    <a:moveTo>
                      <a:pt x="2569" y="3824"/>
                    </a:moveTo>
                    <a:lnTo>
                      <a:pt x="1" y="3824"/>
                    </a:lnTo>
                    <a:lnTo>
                      <a:pt x="1" y="0"/>
                    </a:lnTo>
                    <a:lnTo>
                      <a:pt x="256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3" name="Google Shape;120;p15">
                <a:extLst>
                  <a:ext uri="{FF2B5EF4-FFF2-40B4-BE49-F238E27FC236}">
                    <a16:creationId xmlns:a16="http://schemas.microsoft.com/office/drawing/2014/main" id="{AC06070D-4B03-4CF3-5142-FC5B211FAE66}"/>
                  </a:ext>
                </a:extLst>
              </p:cNvPr>
              <p:cNvSpPr/>
              <p:nvPr/>
            </p:nvSpPr>
            <p:spPr>
              <a:xfrm>
                <a:off x="3047768" y="3385209"/>
                <a:ext cx="285368" cy="25955"/>
              </a:xfrm>
              <a:custGeom>
                <a:avLst/>
                <a:gdLst/>
                <a:ahLst/>
                <a:cxnLst/>
                <a:rect l="l" t="t" r="r" b="b"/>
                <a:pathLst>
                  <a:path w="2056" h="187" extrusionOk="0">
                    <a:moveTo>
                      <a:pt x="1920" y="1"/>
                    </a:moveTo>
                    <a:lnTo>
                      <a:pt x="118" y="1"/>
                    </a:lnTo>
                    <a:cubicBezTo>
                      <a:pt x="0" y="1"/>
                      <a:pt x="17" y="187"/>
                      <a:pt x="135" y="187"/>
                    </a:cubicBezTo>
                    <a:lnTo>
                      <a:pt x="1937" y="187"/>
                    </a:lnTo>
                    <a:cubicBezTo>
                      <a:pt x="2056" y="187"/>
                      <a:pt x="2039" y="1"/>
                      <a:pt x="192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4" name="Google Shape;121;p15">
                <a:extLst>
                  <a:ext uri="{FF2B5EF4-FFF2-40B4-BE49-F238E27FC236}">
                    <a16:creationId xmlns:a16="http://schemas.microsoft.com/office/drawing/2014/main" id="{E09EF0EA-A20C-A901-9065-D61D8203BF79}"/>
                  </a:ext>
                </a:extLst>
              </p:cNvPr>
              <p:cNvSpPr/>
              <p:nvPr/>
            </p:nvSpPr>
            <p:spPr>
              <a:xfrm>
                <a:off x="3047768" y="3454885"/>
                <a:ext cx="285368" cy="25816"/>
              </a:xfrm>
              <a:custGeom>
                <a:avLst/>
                <a:gdLst/>
                <a:ahLst/>
                <a:cxnLst/>
                <a:rect l="l" t="t" r="r" b="b"/>
                <a:pathLst>
                  <a:path w="2056" h="186" extrusionOk="0">
                    <a:moveTo>
                      <a:pt x="1920" y="0"/>
                    </a:moveTo>
                    <a:lnTo>
                      <a:pt x="118" y="0"/>
                    </a:lnTo>
                    <a:cubicBezTo>
                      <a:pt x="0" y="0"/>
                      <a:pt x="17" y="186"/>
                      <a:pt x="135" y="186"/>
                    </a:cubicBezTo>
                    <a:lnTo>
                      <a:pt x="1937" y="186"/>
                    </a:lnTo>
                    <a:cubicBezTo>
                      <a:pt x="2056" y="186"/>
                      <a:pt x="2039" y="0"/>
                      <a:pt x="192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5" name="Google Shape;122;p15">
                <a:extLst>
                  <a:ext uri="{FF2B5EF4-FFF2-40B4-BE49-F238E27FC236}">
                    <a16:creationId xmlns:a16="http://schemas.microsoft.com/office/drawing/2014/main" id="{AAF8016B-4CB0-1533-1D36-B925729A49D6}"/>
                  </a:ext>
                </a:extLst>
              </p:cNvPr>
              <p:cNvSpPr/>
              <p:nvPr/>
            </p:nvSpPr>
            <p:spPr>
              <a:xfrm>
                <a:off x="3047768" y="3523589"/>
                <a:ext cx="285368" cy="25955"/>
              </a:xfrm>
              <a:custGeom>
                <a:avLst/>
                <a:gdLst/>
                <a:ahLst/>
                <a:cxnLst/>
                <a:rect l="l" t="t" r="r" b="b"/>
                <a:pathLst>
                  <a:path w="2056" h="187" extrusionOk="0">
                    <a:moveTo>
                      <a:pt x="1920" y="1"/>
                    </a:moveTo>
                    <a:lnTo>
                      <a:pt x="118" y="1"/>
                    </a:lnTo>
                    <a:cubicBezTo>
                      <a:pt x="0" y="1"/>
                      <a:pt x="17" y="187"/>
                      <a:pt x="135" y="187"/>
                    </a:cubicBezTo>
                    <a:lnTo>
                      <a:pt x="1937" y="187"/>
                    </a:lnTo>
                    <a:cubicBezTo>
                      <a:pt x="2056" y="187"/>
                      <a:pt x="2039" y="1"/>
                      <a:pt x="192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6" name="Google Shape;123;p15">
                <a:extLst>
                  <a:ext uri="{FF2B5EF4-FFF2-40B4-BE49-F238E27FC236}">
                    <a16:creationId xmlns:a16="http://schemas.microsoft.com/office/drawing/2014/main" id="{DD99DEFB-2A1B-B093-1902-929F9F1DEC21}"/>
                  </a:ext>
                </a:extLst>
              </p:cNvPr>
              <p:cNvSpPr/>
              <p:nvPr/>
            </p:nvSpPr>
            <p:spPr>
              <a:xfrm>
                <a:off x="3047768" y="3593126"/>
                <a:ext cx="285368" cy="25955"/>
              </a:xfrm>
              <a:custGeom>
                <a:avLst/>
                <a:gdLst/>
                <a:ahLst/>
                <a:cxnLst/>
                <a:rect l="l" t="t" r="r" b="b"/>
                <a:pathLst>
                  <a:path w="2056" h="187" extrusionOk="0">
                    <a:moveTo>
                      <a:pt x="1920" y="1"/>
                    </a:moveTo>
                    <a:lnTo>
                      <a:pt x="118" y="1"/>
                    </a:lnTo>
                    <a:cubicBezTo>
                      <a:pt x="0" y="1"/>
                      <a:pt x="17" y="187"/>
                      <a:pt x="135" y="187"/>
                    </a:cubicBezTo>
                    <a:lnTo>
                      <a:pt x="1937" y="187"/>
                    </a:lnTo>
                    <a:cubicBezTo>
                      <a:pt x="2056" y="187"/>
                      <a:pt x="2039" y="1"/>
                      <a:pt x="192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7" name="Google Shape;124;p15">
                <a:extLst>
                  <a:ext uri="{FF2B5EF4-FFF2-40B4-BE49-F238E27FC236}">
                    <a16:creationId xmlns:a16="http://schemas.microsoft.com/office/drawing/2014/main" id="{2E320066-0C4C-2A1A-6F12-718B70D8935C}"/>
                  </a:ext>
                </a:extLst>
              </p:cNvPr>
              <p:cNvSpPr/>
              <p:nvPr/>
            </p:nvSpPr>
            <p:spPr>
              <a:xfrm>
                <a:off x="3049295" y="3652531"/>
                <a:ext cx="286200" cy="25955"/>
              </a:xfrm>
              <a:custGeom>
                <a:avLst/>
                <a:gdLst/>
                <a:ahLst/>
                <a:cxnLst/>
                <a:rect l="l" t="t" r="r" b="b"/>
                <a:pathLst>
                  <a:path w="2062" h="187" extrusionOk="0">
                    <a:moveTo>
                      <a:pt x="1926" y="1"/>
                    </a:moveTo>
                    <a:lnTo>
                      <a:pt x="124" y="1"/>
                    </a:lnTo>
                    <a:cubicBezTo>
                      <a:pt x="0" y="1"/>
                      <a:pt x="17" y="187"/>
                      <a:pt x="141" y="187"/>
                    </a:cubicBezTo>
                    <a:lnTo>
                      <a:pt x="1938" y="187"/>
                    </a:lnTo>
                    <a:cubicBezTo>
                      <a:pt x="2061" y="187"/>
                      <a:pt x="2045" y="1"/>
                      <a:pt x="192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8" name="Google Shape;125;p15">
                <a:extLst>
                  <a:ext uri="{FF2B5EF4-FFF2-40B4-BE49-F238E27FC236}">
                    <a16:creationId xmlns:a16="http://schemas.microsoft.com/office/drawing/2014/main" id="{66E24DED-5653-FF4F-69B8-13079590C669}"/>
                  </a:ext>
                </a:extLst>
              </p:cNvPr>
              <p:cNvSpPr/>
              <p:nvPr/>
            </p:nvSpPr>
            <p:spPr>
              <a:xfrm>
                <a:off x="3059427" y="3722207"/>
                <a:ext cx="285506" cy="25816"/>
              </a:xfrm>
              <a:custGeom>
                <a:avLst/>
                <a:gdLst/>
                <a:ahLst/>
                <a:cxnLst/>
                <a:rect l="l" t="t" r="r" b="b"/>
                <a:pathLst>
                  <a:path w="2057" h="186" extrusionOk="0">
                    <a:moveTo>
                      <a:pt x="1921" y="0"/>
                    </a:moveTo>
                    <a:lnTo>
                      <a:pt x="119" y="0"/>
                    </a:lnTo>
                    <a:cubicBezTo>
                      <a:pt x="1" y="0"/>
                      <a:pt x="17" y="186"/>
                      <a:pt x="136" y="186"/>
                    </a:cubicBezTo>
                    <a:lnTo>
                      <a:pt x="1938" y="186"/>
                    </a:lnTo>
                    <a:cubicBezTo>
                      <a:pt x="2056" y="186"/>
                      <a:pt x="2039" y="0"/>
                      <a:pt x="192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2" name="Google Shape;126;p15">
              <a:extLst>
                <a:ext uri="{FF2B5EF4-FFF2-40B4-BE49-F238E27FC236}">
                  <a16:creationId xmlns:a16="http://schemas.microsoft.com/office/drawing/2014/main" id="{1F7C388B-A752-63D8-C166-6E9444940931}"/>
                </a:ext>
              </a:extLst>
            </p:cNvPr>
            <p:cNvGrpSpPr/>
            <p:nvPr/>
          </p:nvGrpSpPr>
          <p:grpSpPr>
            <a:xfrm>
              <a:off x="3493999" y="2682208"/>
              <a:ext cx="430827" cy="593359"/>
              <a:chOff x="2935899" y="3295408"/>
              <a:chExt cx="430827" cy="593359"/>
            </a:xfrm>
          </p:grpSpPr>
          <p:sp>
            <p:nvSpPr>
              <p:cNvPr id="63" name="Google Shape;127;p15">
                <a:extLst>
                  <a:ext uri="{FF2B5EF4-FFF2-40B4-BE49-F238E27FC236}">
                    <a16:creationId xmlns:a16="http://schemas.microsoft.com/office/drawing/2014/main" id="{F800E98B-0830-931C-E24D-B5AB5D690583}"/>
                  </a:ext>
                </a:extLst>
              </p:cNvPr>
              <p:cNvSpPr/>
              <p:nvPr/>
            </p:nvSpPr>
            <p:spPr>
              <a:xfrm>
                <a:off x="2935899" y="3358699"/>
                <a:ext cx="357404" cy="530068"/>
              </a:xfrm>
              <a:custGeom>
                <a:avLst/>
                <a:gdLst/>
                <a:ahLst/>
                <a:cxnLst/>
                <a:rect l="l" t="t" r="r" b="b"/>
                <a:pathLst>
                  <a:path w="2575" h="3819" extrusionOk="0">
                    <a:moveTo>
                      <a:pt x="2574" y="3819"/>
                    </a:moveTo>
                    <a:lnTo>
                      <a:pt x="1" y="3819"/>
                    </a:lnTo>
                    <a:lnTo>
                      <a:pt x="1" y="0"/>
                    </a:lnTo>
                    <a:lnTo>
                      <a:pt x="257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8" name="Google Shape;128;p15">
                <a:extLst>
                  <a:ext uri="{FF2B5EF4-FFF2-40B4-BE49-F238E27FC236}">
                    <a16:creationId xmlns:a16="http://schemas.microsoft.com/office/drawing/2014/main" id="{C0F3C18B-4063-4BB5-5405-6358E4F93331}"/>
                  </a:ext>
                </a:extLst>
              </p:cNvPr>
              <p:cNvSpPr/>
              <p:nvPr/>
            </p:nvSpPr>
            <p:spPr>
              <a:xfrm>
                <a:off x="2967961" y="3330523"/>
                <a:ext cx="357404" cy="530068"/>
              </a:xfrm>
              <a:custGeom>
                <a:avLst/>
                <a:gdLst/>
                <a:ahLst/>
                <a:cxnLst/>
                <a:rect l="l" t="t" r="r" b="b"/>
                <a:pathLst>
                  <a:path w="2575" h="3819" extrusionOk="0">
                    <a:moveTo>
                      <a:pt x="2574" y="3819"/>
                    </a:moveTo>
                    <a:lnTo>
                      <a:pt x="1" y="3819"/>
                    </a:lnTo>
                    <a:lnTo>
                      <a:pt x="1" y="1"/>
                    </a:lnTo>
                    <a:lnTo>
                      <a:pt x="2574" y="1"/>
                    </a:ln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9" name="Google Shape;129;p15">
                <a:extLst>
                  <a:ext uri="{FF2B5EF4-FFF2-40B4-BE49-F238E27FC236}">
                    <a16:creationId xmlns:a16="http://schemas.microsoft.com/office/drawing/2014/main" id="{06C0198E-3D47-2AFC-E989-1F585E36EB8D}"/>
                  </a:ext>
                </a:extLst>
              </p:cNvPr>
              <p:cNvSpPr/>
              <p:nvPr/>
            </p:nvSpPr>
            <p:spPr>
              <a:xfrm>
                <a:off x="3010155" y="3295408"/>
                <a:ext cx="356571" cy="530900"/>
              </a:xfrm>
              <a:custGeom>
                <a:avLst/>
                <a:gdLst/>
                <a:ahLst/>
                <a:cxnLst/>
                <a:rect l="l" t="t" r="r" b="b"/>
                <a:pathLst>
                  <a:path w="2569" h="3825" extrusionOk="0">
                    <a:moveTo>
                      <a:pt x="2569" y="3824"/>
                    </a:moveTo>
                    <a:lnTo>
                      <a:pt x="1" y="3824"/>
                    </a:lnTo>
                    <a:lnTo>
                      <a:pt x="1" y="0"/>
                    </a:lnTo>
                    <a:lnTo>
                      <a:pt x="256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1" name="Google Shape;130;p15">
                <a:extLst>
                  <a:ext uri="{FF2B5EF4-FFF2-40B4-BE49-F238E27FC236}">
                    <a16:creationId xmlns:a16="http://schemas.microsoft.com/office/drawing/2014/main" id="{CA467922-CB9B-8CA1-97AA-B0EDCD6DE0CE}"/>
                  </a:ext>
                </a:extLst>
              </p:cNvPr>
              <p:cNvSpPr/>
              <p:nvPr/>
            </p:nvSpPr>
            <p:spPr>
              <a:xfrm>
                <a:off x="3047768" y="3385209"/>
                <a:ext cx="285368" cy="25955"/>
              </a:xfrm>
              <a:custGeom>
                <a:avLst/>
                <a:gdLst/>
                <a:ahLst/>
                <a:cxnLst/>
                <a:rect l="l" t="t" r="r" b="b"/>
                <a:pathLst>
                  <a:path w="2056" h="187" extrusionOk="0">
                    <a:moveTo>
                      <a:pt x="1920" y="1"/>
                    </a:moveTo>
                    <a:lnTo>
                      <a:pt x="118" y="1"/>
                    </a:lnTo>
                    <a:cubicBezTo>
                      <a:pt x="0" y="1"/>
                      <a:pt x="17" y="187"/>
                      <a:pt x="135" y="187"/>
                    </a:cubicBezTo>
                    <a:lnTo>
                      <a:pt x="1937" y="187"/>
                    </a:lnTo>
                    <a:cubicBezTo>
                      <a:pt x="2056" y="187"/>
                      <a:pt x="2039" y="1"/>
                      <a:pt x="192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2" name="Google Shape;131;p15">
                <a:extLst>
                  <a:ext uri="{FF2B5EF4-FFF2-40B4-BE49-F238E27FC236}">
                    <a16:creationId xmlns:a16="http://schemas.microsoft.com/office/drawing/2014/main" id="{8EDD5D3B-D43C-D191-FB23-E6C4CCA15B87}"/>
                  </a:ext>
                </a:extLst>
              </p:cNvPr>
              <p:cNvSpPr/>
              <p:nvPr/>
            </p:nvSpPr>
            <p:spPr>
              <a:xfrm>
                <a:off x="3047768" y="3454885"/>
                <a:ext cx="285368" cy="25816"/>
              </a:xfrm>
              <a:custGeom>
                <a:avLst/>
                <a:gdLst/>
                <a:ahLst/>
                <a:cxnLst/>
                <a:rect l="l" t="t" r="r" b="b"/>
                <a:pathLst>
                  <a:path w="2056" h="186" extrusionOk="0">
                    <a:moveTo>
                      <a:pt x="1920" y="0"/>
                    </a:moveTo>
                    <a:lnTo>
                      <a:pt x="118" y="0"/>
                    </a:lnTo>
                    <a:cubicBezTo>
                      <a:pt x="0" y="0"/>
                      <a:pt x="17" y="186"/>
                      <a:pt x="135" y="186"/>
                    </a:cubicBezTo>
                    <a:lnTo>
                      <a:pt x="1937" y="186"/>
                    </a:lnTo>
                    <a:cubicBezTo>
                      <a:pt x="2056" y="186"/>
                      <a:pt x="2039" y="0"/>
                      <a:pt x="192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3" name="Google Shape;132;p15">
                <a:extLst>
                  <a:ext uri="{FF2B5EF4-FFF2-40B4-BE49-F238E27FC236}">
                    <a16:creationId xmlns:a16="http://schemas.microsoft.com/office/drawing/2014/main" id="{7A360D16-3B6E-9423-30EC-54044D5F97FA}"/>
                  </a:ext>
                </a:extLst>
              </p:cNvPr>
              <p:cNvSpPr/>
              <p:nvPr/>
            </p:nvSpPr>
            <p:spPr>
              <a:xfrm>
                <a:off x="3047768" y="3523589"/>
                <a:ext cx="285368" cy="25955"/>
              </a:xfrm>
              <a:custGeom>
                <a:avLst/>
                <a:gdLst/>
                <a:ahLst/>
                <a:cxnLst/>
                <a:rect l="l" t="t" r="r" b="b"/>
                <a:pathLst>
                  <a:path w="2056" h="187" extrusionOk="0">
                    <a:moveTo>
                      <a:pt x="1920" y="1"/>
                    </a:moveTo>
                    <a:lnTo>
                      <a:pt x="118" y="1"/>
                    </a:lnTo>
                    <a:cubicBezTo>
                      <a:pt x="0" y="1"/>
                      <a:pt x="17" y="187"/>
                      <a:pt x="135" y="187"/>
                    </a:cubicBezTo>
                    <a:lnTo>
                      <a:pt x="1937" y="187"/>
                    </a:lnTo>
                    <a:cubicBezTo>
                      <a:pt x="2056" y="187"/>
                      <a:pt x="2039" y="1"/>
                      <a:pt x="192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4" name="Google Shape;133;p15">
                <a:extLst>
                  <a:ext uri="{FF2B5EF4-FFF2-40B4-BE49-F238E27FC236}">
                    <a16:creationId xmlns:a16="http://schemas.microsoft.com/office/drawing/2014/main" id="{E355B9FD-C765-CD53-3B5C-2F03CD05E161}"/>
                  </a:ext>
                </a:extLst>
              </p:cNvPr>
              <p:cNvSpPr/>
              <p:nvPr/>
            </p:nvSpPr>
            <p:spPr>
              <a:xfrm>
                <a:off x="3047768" y="3593126"/>
                <a:ext cx="285368" cy="25955"/>
              </a:xfrm>
              <a:custGeom>
                <a:avLst/>
                <a:gdLst/>
                <a:ahLst/>
                <a:cxnLst/>
                <a:rect l="l" t="t" r="r" b="b"/>
                <a:pathLst>
                  <a:path w="2056" h="187" extrusionOk="0">
                    <a:moveTo>
                      <a:pt x="1920" y="1"/>
                    </a:moveTo>
                    <a:lnTo>
                      <a:pt x="118" y="1"/>
                    </a:lnTo>
                    <a:cubicBezTo>
                      <a:pt x="0" y="1"/>
                      <a:pt x="17" y="187"/>
                      <a:pt x="135" y="187"/>
                    </a:cubicBezTo>
                    <a:lnTo>
                      <a:pt x="1937" y="187"/>
                    </a:lnTo>
                    <a:cubicBezTo>
                      <a:pt x="2056" y="187"/>
                      <a:pt x="2039" y="1"/>
                      <a:pt x="192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6" name="Google Shape;134;p15">
                <a:extLst>
                  <a:ext uri="{FF2B5EF4-FFF2-40B4-BE49-F238E27FC236}">
                    <a16:creationId xmlns:a16="http://schemas.microsoft.com/office/drawing/2014/main" id="{5AD546E3-9BA2-BECD-3153-513DC7F8D729}"/>
                  </a:ext>
                </a:extLst>
              </p:cNvPr>
              <p:cNvSpPr/>
              <p:nvPr/>
            </p:nvSpPr>
            <p:spPr>
              <a:xfrm>
                <a:off x="3049295" y="3652531"/>
                <a:ext cx="286200" cy="25955"/>
              </a:xfrm>
              <a:custGeom>
                <a:avLst/>
                <a:gdLst/>
                <a:ahLst/>
                <a:cxnLst/>
                <a:rect l="l" t="t" r="r" b="b"/>
                <a:pathLst>
                  <a:path w="2062" h="187" extrusionOk="0">
                    <a:moveTo>
                      <a:pt x="1926" y="1"/>
                    </a:moveTo>
                    <a:lnTo>
                      <a:pt x="124" y="1"/>
                    </a:lnTo>
                    <a:cubicBezTo>
                      <a:pt x="0" y="1"/>
                      <a:pt x="17" y="187"/>
                      <a:pt x="141" y="187"/>
                    </a:cubicBezTo>
                    <a:lnTo>
                      <a:pt x="1938" y="187"/>
                    </a:lnTo>
                    <a:cubicBezTo>
                      <a:pt x="2061" y="187"/>
                      <a:pt x="2045" y="1"/>
                      <a:pt x="192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8" name="Google Shape;135;p15">
                <a:extLst>
                  <a:ext uri="{FF2B5EF4-FFF2-40B4-BE49-F238E27FC236}">
                    <a16:creationId xmlns:a16="http://schemas.microsoft.com/office/drawing/2014/main" id="{B14ED6BD-BCF2-5916-6E0A-FDEFE8964791}"/>
                  </a:ext>
                </a:extLst>
              </p:cNvPr>
              <p:cNvSpPr/>
              <p:nvPr/>
            </p:nvSpPr>
            <p:spPr>
              <a:xfrm>
                <a:off x="3059427" y="3722207"/>
                <a:ext cx="285506" cy="25816"/>
              </a:xfrm>
              <a:custGeom>
                <a:avLst/>
                <a:gdLst/>
                <a:ahLst/>
                <a:cxnLst/>
                <a:rect l="l" t="t" r="r" b="b"/>
                <a:pathLst>
                  <a:path w="2057" h="186" extrusionOk="0">
                    <a:moveTo>
                      <a:pt x="1921" y="0"/>
                    </a:moveTo>
                    <a:lnTo>
                      <a:pt x="119" y="0"/>
                    </a:lnTo>
                    <a:cubicBezTo>
                      <a:pt x="1" y="0"/>
                      <a:pt x="17" y="186"/>
                      <a:pt x="136" y="186"/>
                    </a:cubicBezTo>
                    <a:lnTo>
                      <a:pt x="1938" y="186"/>
                    </a:lnTo>
                    <a:cubicBezTo>
                      <a:pt x="2056" y="186"/>
                      <a:pt x="2039" y="0"/>
                      <a:pt x="192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3" name="Google Shape;136;p15">
              <a:extLst>
                <a:ext uri="{FF2B5EF4-FFF2-40B4-BE49-F238E27FC236}">
                  <a16:creationId xmlns:a16="http://schemas.microsoft.com/office/drawing/2014/main" id="{E5CAF4DD-F5D5-6DCF-2796-D83D44D9A910}"/>
                </a:ext>
              </a:extLst>
            </p:cNvPr>
            <p:cNvGrpSpPr/>
            <p:nvPr/>
          </p:nvGrpSpPr>
          <p:grpSpPr>
            <a:xfrm>
              <a:off x="3493999" y="3295408"/>
              <a:ext cx="430827" cy="593359"/>
              <a:chOff x="2935899" y="3295408"/>
              <a:chExt cx="430827" cy="593359"/>
            </a:xfrm>
          </p:grpSpPr>
          <p:sp>
            <p:nvSpPr>
              <p:cNvPr id="54" name="Google Shape;137;p15">
                <a:extLst>
                  <a:ext uri="{FF2B5EF4-FFF2-40B4-BE49-F238E27FC236}">
                    <a16:creationId xmlns:a16="http://schemas.microsoft.com/office/drawing/2014/main" id="{DA9DF07D-DF46-EFF8-BB37-56F44EFEB59F}"/>
                  </a:ext>
                </a:extLst>
              </p:cNvPr>
              <p:cNvSpPr/>
              <p:nvPr/>
            </p:nvSpPr>
            <p:spPr>
              <a:xfrm>
                <a:off x="2935899" y="3358699"/>
                <a:ext cx="357404" cy="530068"/>
              </a:xfrm>
              <a:custGeom>
                <a:avLst/>
                <a:gdLst/>
                <a:ahLst/>
                <a:cxnLst/>
                <a:rect l="l" t="t" r="r" b="b"/>
                <a:pathLst>
                  <a:path w="2575" h="3819" extrusionOk="0">
                    <a:moveTo>
                      <a:pt x="2574" y="3819"/>
                    </a:moveTo>
                    <a:lnTo>
                      <a:pt x="1" y="3819"/>
                    </a:lnTo>
                    <a:lnTo>
                      <a:pt x="1" y="0"/>
                    </a:lnTo>
                    <a:lnTo>
                      <a:pt x="257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138;p15">
                <a:extLst>
                  <a:ext uri="{FF2B5EF4-FFF2-40B4-BE49-F238E27FC236}">
                    <a16:creationId xmlns:a16="http://schemas.microsoft.com/office/drawing/2014/main" id="{B0F78A62-42B3-0413-B177-E53DF3350FBA}"/>
                  </a:ext>
                </a:extLst>
              </p:cNvPr>
              <p:cNvSpPr/>
              <p:nvPr/>
            </p:nvSpPr>
            <p:spPr>
              <a:xfrm>
                <a:off x="2967961" y="3330523"/>
                <a:ext cx="357404" cy="530068"/>
              </a:xfrm>
              <a:custGeom>
                <a:avLst/>
                <a:gdLst/>
                <a:ahLst/>
                <a:cxnLst/>
                <a:rect l="l" t="t" r="r" b="b"/>
                <a:pathLst>
                  <a:path w="2575" h="3819" extrusionOk="0">
                    <a:moveTo>
                      <a:pt x="2574" y="3819"/>
                    </a:moveTo>
                    <a:lnTo>
                      <a:pt x="1" y="3819"/>
                    </a:lnTo>
                    <a:lnTo>
                      <a:pt x="1" y="1"/>
                    </a:lnTo>
                    <a:lnTo>
                      <a:pt x="2574" y="1"/>
                    </a:ln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139;p15">
                <a:extLst>
                  <a:ext uri="{FF2B5EF4-FFF2-40B4-BE49-F238E27FC236}">
                    <a16:creationId xmlns:a16="http://schemas.microsoft.com/office/drawing/2014/main" id="{FF332365-69F3-D48A-14FF-40ED6C9A1FC5}"/>
                  </a:ext>
                </a:extLst>
              </p:cNvPr>
              <p:cNvSpPr/>
              <p:nvPr/>
            </p:nvSpPr>
            <p:spPr>
              <a:xfrm>
                <a:off x="3010155" y="3295408"/>
                <a:ext cx="356571" cy="530900"/>
              </a:xfrm>
              <a:custGeom>
                <a:avLst/>
                <a:gdLst/>
                <a:ahLst/>
                <a:cxnLst/>
                <a:rect l="l" t="t" r="r" b="b"/>
                <a:pathLst>
                  <a:path w="2569" h="3825" extrusionOk="0">
                    <a:moveTo>
                      <a:pt x="2569" y="3824"/>
                    </a:moveTo>
                    <a:lnTo>
                      <a:pt x="1" y="3824"/>
                    </a:lnTo>
                    <a:lnTo>
                      <a:pt x="1" y="0"/>
                    </a:lnTo>
                    <a:lnTo>
                      <a:pt x="256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140;p15">
                <a:extLst>
                  <a:ext uri="{FF2B5EF4-FFF2-40B4-BE49-F238E27FC236}">
                    <a16:creationId xmlns:a16="http://schemas.microsoft.com/office/drawing/2014/main" id="{3B31F095-5764-EAFE-E5C4-7B7FFFCEA378}"/>
                  </a:ext>
                </a:extLst>
              </p:cNvPr>
              <p:cNvSpPr/>
              <p:nvPr/>
            </p:nvSpPr>
            <p:spPr>
              <a:xfrm>
                <a:off x="3047768" y="3385209"/>
                <a:ext cx="285368" cy="25955"/>
              </a:xfrm>
              <a:custGeom>
                <a:avLst/>
                <a:gdLst/>
                <a:ahLst/>
                <a:cxnLst/>
                <a:rect l="l" t="t" r="r" b="b"/>
                <a:pathLst>
                  <a:path w="2056" h="187" extrusionOk="0">
                    <a:moveTo>
                      <a:pt x="1920" y="1"/>
                    </a:moveTo>
                    <a:lnTo>
                      <a:pt x="118" y="1"/>
                    </a:lnTo>
                    <a:cubicBezTo>
                      <a:pt x="0" y="1"/>
                      <a:pt x="17" y="187"/>
                      <a:pt x="135" y="187"/>
                    </a:cubicBezTo>
                    <a:lnTo>
                      <a:pt x="1937" y="187"/>
                    </a:lnTo>
                    <a:cubicBezTo>
                      <a:pt x="2056" y="187"/>
                      <a:pt x="2039" y="1"/>
                      <a:pt x="192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141;p15">
                <a:extLst>
                  <a:ext uri="{FF2B5EF4-FFF2-40B4-BE49-F238E27FC236}">
                    <a16:creationId xmlns:a16="http://schemas.microsoft.com/office/drawing/2014/main" id="{79AFFDF4-A1CE-1BAF-89A5-E60F65DCF772}"/>
                  </a:ext>
                </a:extLst>
              </p:cNvPr>
              <p:cNvSpPr/>
              <p:nvPr/>
            </p:nvSpPr>
            <p:spPr>
              <a:xfrm>
                <a:off x="3047768" y="3454885"/>
                <a:ext cx="285368" cy="25816"/>
              </a:xfrm>
              <a:custGeom>
                <a:avLst/>
                <a:gdLst/>
                <a:ahLst/>
                <a:cxnLst/>
                <a:rect l="l" t="t" r="r" b="b"/>
                <a:pathLst>
                  <a:path w="2056" h="186" extrusionOk="0">
                    <a:moveTo>
                      <a:pt x="1920" y="0"/>
                    </a:moveTo>
                    <a:lnTo>
                      <a:pt x="118" y="0"/>
                    </a:lnTo>
                    <a:cubicBezTo>
                      <a:pt x="0" y="0"/>
                      <a:pt x="17" y="186"/>
                      <a:pt x="135" y="186"/>
                    </a:cubicBezTo>
                    <a:lnTo>
                      <a:pt x="1937" y="186"/>
                    </a:lnTo>
                    <a:cubicBezTo>
                      <a:pt x="2056" y="186"/>
                      <a:pt x="2039" y="0"/>
                      <a:pt x="192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142;p15">
                <a:extLst>
                  <a:ext uri="{FF2B5EF4-FFF2-40B4-BE49-F238E27FC236}">
                    <a16:creationId xmlns:a16="http://schemas.microsoft.com/office/drawing/2014/main" id="{94B1FA31-4349-8CBA-65C4-0A4386FFFA3C}"/>
                  </a:ext>
                </a:extLst>
              </p:cNvPr>
              <p:cNvSpPr/>
              <p:nvPr/>
            </p:nvSpPr>
            <p:spPr>
              <a:xfrm>
                <a:off x="3047768" y="3523589"/>
                <a:ext cx="285368" cy="25955"/>
              </a:xfrm>
              <a:custGeom>
                <a:avLst/>
                <a:gdLst/>
                <a:ahLst/>
                <a:cxnLst/>
                <a:rect l="l" t="t" r="r" b="b"/>
                <a:pathLst>
                  <a:path w="2056" h="187" extrusionOk="0">
                    <a:moveTo>
                      <a:pt x="1920" y="1"/>
                    </a:moveTo>
                    <a:lnTo>
                      <a:pt x="118" y="1"/>
                    </a:lnTo>
                    <a:cubicBezTo>
                      <a:pt x="0" y="1"/>
                      <a:pt x="17" y="187"/>
                      <a:pt x="135" y="187"/>
                    </a:cubicBezTo>
                    <a:lnTo>
                      <a:pt x="1937" y="187"/>
                    </a:lnTo>
                    <a:cubicBezTo>
                      <a:pt x="2056" y="187"/>
                      <a:pt x="2039" y="1"/>
                      <a:pt x="192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143;p15">
                <a:extLst>
                  <a:ext uri="{FF2B5EF4-FFF2-40B4-BE49-F238E27FC236}">
                    <a16:creationId xmlns:a16="http://schemas.microsoft.com/office/drawing/2014/main" id="{D02807F8-0D11-2A50-B6AD-559848A566FE}"/>
                  </a:ext>
                </a:extLst>
              </p:cNvPr>
              <p:cNvSpPr/>
              <p:nvPr/>
            </p:nvSpPr>
            <p:spPr>
              <a:xfrm>
                <a:off x="3047768" y="3593126"/>
                <a:ext cx="285368" cy="25955"/>
              </a:xfrm>
              <a:custGeom>
                <a:avLst/>
                <a:gdLst/>
                <a:ahLst/>
                <a:cxnLst/>
                <a:rect l="l" t="t" r="r" b="b"/>
                <a:pathLst>
                  <a:path w="2056" h="187" extrusionOk="0">
                    <a:moveTo>
                      <a:pt x="1920" y="1"/>
                    </a:moveTo>
                    <a:lnTo>
                      <a:pt x="118" y="1"/>
                    </a:lnTo>
                    <a:cubicBezTo>
                      <a:pt x="0" y="1"/>
                      <a:pt x="17" y="187"/>
                      <a:pt x="135" y="187"/>
                    </a:cubicBezTo>
                    <a:lnTo>
                      <a:pt x="1937" y="187"/>
                    </a:lnTo>
                    <a:cubicBezTo>
                      <a:pt x="2056" y="187"/>
                      <a:pt x="2039" y="1"/>
                      <a:pt x="192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144;p15">
                <a:extLst>
                  <a:ext uri="{FF2B5EF4-FFF2-40B4-BE49-F238E27FC236}">
                    <a16:creationId xmlns:a16="http://schemas.microsoft.com/office/drawing/2014/main" id="{5D2BAB4F-BED3-BE72-2B1C-CB8A4A49CD90}"/>
                  </a:ext>
                </a:extLst>
              </p:cNvPr>
              <p:cNvSpPr/>
              <p:nvPr/>
            </p:nvSpPr>
            <p:spPr>
              <a:xfrm>
                <a:off x="3049295" y="3652531"/>
                <a:ext cx="286200" cy="25955"/>
              </a:xfrm>
              <a:custGeom>
                <a:avLst/>
                <a:gdLst/>
                <a:ahLst/>
                <a:cxnLst/>
                <a:rect l="l" t="t" r="r" b="b"/>
                <a:pathLst>
                  <a:path w="2062" h="187" extrusionOk="0">
                    <a:moveTo>
                      <a:pt x="1926" y="1"/>
                    </a:moveTo>
                    <a:lnTo>
                      <a:pt x="124" y="1"/>
                    </a:lnTo>
                    <a:cubicBezTo>
                      <a:pt x="0" y="1"/>
                      <a:pt x="17" y="187"/>
                      <a:pt x="141" y="187"/>
                    </a:cubicBezTo>
                    <a:lnTo>
                      <a:pt x="1938" y="187"/>
                    </a:lnTo>
                    <a:cubicBezTo>
                      <a:pt x="2061" y="187"/>
                      <a:pt x="2045" y="1"/>
                      <a:pt x="192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145;p15">
                <a:extLst>
                  <a:ext uri="{FF2B5EF4-FFF2-40B4-BE49-F238E27FC236}">
                    <a16:creationId xmlns:a16="http://schemas.microsoft.com/office/drawing/2014/main" id="{BAAEBAD6-7A9E-54CF-D6B0-04F7C2F674B1}"/>
                  </a:ext>
                </a:extLst>
              </p:cNvPr>
              <p:cNvSpPr/>
              <p:nvPr/>
            </p:nvSpPr>
            <p:spPr>
              <a:xfrm>
                <a:off x="3059427" y="3722207"/>
                <a:ext cx="285506" cy="25816"/>
              </a:xfrm>
              <a:custGeom>
                <a:avLst/>
                <a:gdLst/>
                <a:ahLst/>
                <a:cxnLst/>
                <a:rect l="l" t="t" r="r" b="b"/>
                <a:pathLst>
                  <a:path w="2057" h="186" extrusionOk="0">
                    <a:moveTo>
                      <a:pt x="1921" y="0"/>
                    </a:moveTo>
                    <a:lnTo>
                      <a:pt x="119" y="0"/>
                    </a:lnTo>
                    <a:cubicBezTo>
                      <a:pt x="1" y="0"/>
                      <a:pt x="17" y="186"/>
                      <a:pt x="136" y="186"/>
                    </a:cubicBezTo>
                    <a:lnTo>
                      <a:pt x="1938" y="186"/>
                    </a:lnTo>
                    <a:cubicBezTo>
                      <a:pt x="2056" y="186"/>
                      <a:pt x="2039" y="0"/>
                      <a:pt x="192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2067" name="Audio 2062">
            <a:hlinkClick r:id="" action="ppaction://media"/>
            <a:extLst>
              <a:ext uri="{FF2B5EF4-FFF2-40B4-BE49-F238E27FC236}">
                <a16:creationId xmlns:a16="http://schemas.microsoft.com/office/drawing/2014/main" id="{B66D73A4-FB2C-2079-59EF-B5C9D9377D6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52500" t="-152500" r="-152500" b="-152500"/>
          <a:stretch>
            <a:fillRect/>
          </a:stretch>
        </p:blipFill>
        <p:spPr>
          <a:xfrm>
            <a:off x="12062765" y="5661965"/>
            <a:ext cx="2468880" cy="2468880"/>
          </a:xfrm>
          <a:prstGeom prst="ellipse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829" fill="hold"/>
                                        <p:tgtEl>
                                          <p:spTgt spid="206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67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3"/>
          <p:cNvSpPr/>
          <p:nvPr/>
        </p:nvSpPr>
        <p:spPr>
          <a:xfrm>
            <a:off x="565597" y="276465"/>
            <a:ext cx="8589036" cy="606731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>
              <a:lnSpc>
                <a:spcPts val="5468"/>
              </a:lnSpc>
            </a:pPr>
            <a:r>
              <a:rPr lang="en-US" sz="4350" b="1" kern="0" spc="-131" dirty="0">
                <a:solidFill>
                  <a:srgbClr val="000000"/>
                </a:solidFill>
                <a:latin typeface="Inter"/>
                <a:ea typeface="Inter"/>
                <a:cs typeface="Inter" pitchFamily="34" charset="-120"/>
              </a:rPr>
              <a:t>Feature Engineering &amp; Selection</a:t>
            </a:r>
            <a:endParaRPr lang="en-US" sz="4374" dirty="0"/>
          </a:p>
        </p:txBody>
      </p:sp>
      <p:sp>
        <p:nvSpPr>
          <p:cNvPr id="7" name="Shape 4"/>
          <p:cNvSpPr/>
          <p:nvPr/>
        </p:nvSpPr>
        <p:spPr>
          <a:xfrm>
            <a:off x="565598" y="1986647"/>
            <a:ext cx="499943" cy="499943"/>
          </a:xfrm>
          <a:prstGeom prst="roundRect">
            <a:avLst>
              <a:gd name="adj" fmla="val 20000"/>
            </a:avLst>
          </a:prstGeom>
          <a:solidFill>
            <a:schemeClr val="accent2">
              <a:lumMod val="20000"/>
              <a:lumOff val="80000"/>
            </a:schemeClr>
          </a:solidFill>
          <a:ln w="13811">
            <a:solidFill>
              <a:srgbClr val="B5B7E3"/>
            </a:solidFill>
            <a:prstDash val="solid"/>
          </a:ln>
        </p:spPr>
        <p:txBody>
          <a:bodyPr/>
          <a:lstStyle/>
          <a:p>
            <a:r>
              <a:rPr lang="en-US" dirty="0"/>
              <a:t>   </a:t>
            </a:r>
          </a:p>
        </p:txBody>
      </p:sp>
      <p:sp>
        <p:nvSpPr>
          <p:cNvPr id="8" name="Text 5"/>
          <p:cNvSpPr/>
          <p:nvPr/>
        </p:nvSpPr>
        <p:spPr>
          <a:xfrm>
            <a:off x="733952" y="2028319"/>
            <a:ext cx="163235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</a:t>
            </a:r>
            <a:endParaRPr lang="en-US" sz="2624" dirty="0"/>
          </a:p>
        </p:txBody>
      </p:sp>
      <p:sp>
        <p:nvSpPr>
          <p:cNvPr id="9" name="Text 6"/>
          <p:cNvSpPr/>
          <p:nvPr/>
        </p:nvSpPr>
        <p:spPr>
          <a:xfrm>
            <a:off x="1287712" y="2038582"/>
            <a:ext cx="3640384" cy="347186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>
              <a:lnSpc>
                <a:spcPts val="2734"/>
              </a:lnSpc>
            </a:pPr>
            <a:r>
              <a:rPr lang="en-US" sz="2150" b="1" kern="0" spc="-66" dirty="0">
                <a:solidFill>
                  <a:srgbClr val="272525"/>
                </a:solidFill>
                <a:latin typeface="Inter"/>
              </a:rPr>
              <a:t>Selecting the Best Features</a:t>
            </a:r>
          </a:p>
        </p:txBody>
      </p:sp>
      <p:sp>
        <p:nvSpPr>
          <p:cNvPr id="11" name="Shape 8"/>
          <p:cNvSpPr/>
          <p:nvPr/>
        </p:nvSpPr>
        <p:spPr>
          <a:xfrm>
            <a:off x="565598" y="3383489"/>
            <a:ext cx="499943" cy="499943"/>
          </a:xfrm>
          <a:prstGeom prst="roundRect">
            <a:avLst>
              <a:gd name="adj" fmla="val 20000"/>
            </a:avLst>
          </a:prstGeom>
          <a:solidFill>
            <a:schemeClr val="accent2">
              <a:lumMod val="20000"/>
              <a:lumOff val="80000"/>
            </a:schemeClr>
          </a:solidFill>
          <a:ln w="13811">
            <a:solidFill>
              <a:srgbClr val="B5B7E3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2" name="Text 9"/>
          <p:cNvSpPr/>
          <p:nvPr/>
        </p:nvSpPr>
        <p:spPr>
          <a:xfrm>
            <a:off x="714902" y="3425160"/>
            <a:ext cx="201335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kern="0" spc="-35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</a:t>
            </a:r>
            <a:endParaRPr lang="en-US" sz="2624"/>
          </a:p>
        </p:txBody>
      </p:sp>
      <p:sp>
        <p:nvSpPr>
          <p:cNvPr id="13" name="Text 10"/>
          <p:cNvSpPr/>
          <p:nvPr/>
        </p:nvSpPr>
        <p:spPr>
          <a:xfrm>
            <a:off x="1287712" y="3459808"/>
            <a:ext cx="3251954" cy="347186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>
              <a:lnSpc>
                <a:spcPts val="2734"/>
              </a:lnSpc>
            </a:pPr>
            <a:r>
              <a:rPr lang="en-US" sz="2150" b="1" kern="0" spc="-66">
                <a:solidFill>
                  <a:srgbClr val="272525"/>
                </a:solidFill>
                <a:latin typeface="Inter"/>
                <a:ea typeface="Inter"/>
              </a:rPr>
              <a:t>Data Standardization</a:t>
            </a:r>
            <a:endParaRPr lang="en-US" sz="2150">
              <a:latin typeface="Inter"/>
            </a:endParaRPr>
          </a:p>
        </p:txBody>
      </p:sp>
      <p:sp>
        <p:nvSpPr>
          <p:cNvPr id="15" name="Shape 12"/>
          <p:cNvSpPr/>
          <p:nvPr/>
        </p:nvSpPr>
        <p:spPr>
          <a:xfrm>
            <a:off x="565598" y="4780330"/>
            <a:ext cx="499943" cy="499943"/>
          </a:xfrm>
          <a:prstGeom prst="roundRect">
            <a:avLst>
              <a:gd name="adj" fmla="val 20000"/>
            </a:avLst>
          </a:prstGeom>
          <a:solidFill>
            <a:schemeClr val="accent2">
              <a:lumMod val="20000"/>
              <a:lumOff val="80000"/>
            </a:schemeClr>
          </a:solidFill>
          <a:ln w="13811">
            <a:solidFill>
              <a:srgbClr val="B5B7E3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6" name="Text 13"/>
          <p:cNvSpPr/>
          <p:nvPr/>
        </p:nvSpPr>
        <p:spPr>
          <a:xfrm>
            <a:off x="711092" y="4822002"/>
            <a:ext cx="208955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</a:t>
            </a:r>
            <a:endParaRPr lang="en-US" sz="2624" dirty="0"/>
          </a:p>
        </p:txBody>
      </p:sp>
      <p:sp>
        <p:nvSpPr>
          <p:cNvPr id="17" name="Text 14"/>
          <p:cNvSpPr/>
          <p:nvPr/>
        </p:nvSpPr>
        <p:spPr>
          <a:xfrm>
            <a:off x="1287712" y="4856649"/>
            <a:ext cx="2244209" cy="347186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>
              <a:lnSpc>
                <a:spcPts val="2734"/>
              </a:lnSpc>
            </a:pPr>
            <a:r>
              <a:rPr lang="en-US" sz="2150" b="1" kern="0" spc="-66">
                <a:solidFill>
                  <a:srgbClr val="272525"/>
                </a:solidFill>
                <a:latin typeface="Inter"/>
                <a:ea typeface="Inter"/>
              </a:rPr>
              <a:t>Train-test split</a:t>
            </a:r>
            <a:endParaRPr lang="en-US" sz="2187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9BAFDE3-CCD1-B4A9-E5F1-91D63F1B1B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2020" y="1679439"/>
            <a:ext cx="8115706" cy="620178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Shape 12">
            <a:extLst>
              <a:ext uri="{FF2B5EF4-FFF2-40B4-BE49-F238E27FC236}">
                <a16:creationId xmlns:a16="http://schemas.microsoft.com/office/drawing/2014/main" id="{DE24F0DB-03A0-F9DF-356D-E9D9C389E768}"/>
              </a:ext>
            </a:extLst>
          </p:cNvPr>
          <p:cNvSpPr/>
          <p:nvPr/>
        </p:nvSpPr>
        <p:spPr>
          <a:xfrm>
            <a:off x="565597" y="6171248"/>
            <a:ext cx="499943" cy="499943"/>
          </a:xfrm>
          <a:prstGeom prst="roundRect">
            <a:avLst>
              <a:gd name="adj" fmla="val 20000"/>
            </a:avLst>
          </a:prstGeom>
          <a:solidFill>
            <a:schemeClr val="accent2">
              <a:lumMod val="20000"/>
              <a:lumOff val="80000"/>
            </a:schemeClr>
          </a:solidFill>
          <a:ln w="13811">
            <a:solidFill>
              <a:srgbClr val="B5B7E3"/>
            </a:solidFill>
            <a:prstDash val="solid"/>
          </a:ln>
        </p:spPr>
        <p:txBody>
          <a:bodyPr/>
          <a:lstStyle/>
          <a:p>
            <a:endParaRPr lang="en-US" dirty="0"/>
          </a:p>
        </p:txBody>
      </p:sp>
      <p:sp>
        <p:nvSpPr>
          <p:cNvPr id="19" name="Text 13">
            <a:extLst>
              <a:ext uri="{FF2B5EF4-FFF2-40B4-BE49-F238E27FC236}">
                <a16:creationId xmlns:a16="http://schemas.microsoft.com/office/drawing/2014/main" id="{5817F772-57FD-837F-EA72-42E0D7E3E17B}"/>
              </a:ext>
            </a:extLst>
          </p:cNvPr>
          <p:cNvSpPr/>
          <p:nvPr/>
        </p:nvSpPr>
        <p:spPr>
          <a:xfrm>
            <a:off x="711091" y="6174283"/>
            <a:ext cx="208955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4</a:t>
            </a:r>
            <a:endParaRPr lang="en-US" sz="2624" dirty="0"/>
          </a:p>
        </p:txBody>
      </p:sp>
      <p:sp>
        <p:nvSpPr>
          <p:cNvPr id="21" name="Text 14">
            <a:extLst>
              <a:ext uri="{FF2B5EF4-FFF2-40B4-BE49-F238E27FC236}">
                <a16:creationId xmlns:a16="http://schemas.microsoft.com/office/drawing/2014/main" id="{6B61F06B-2F27-7365-EABF-04A7C5B86C73}"/>
              </a:ext>
            </a:extLst>
          </p:cNvPr>
          <p:cNvSpPr/>
          <p:nvPr/>
        </p:nvSpPr>
        <p:spPr>
          <a:xfrm>
            <a:off x="1287711" y="6208930"/>
            <a:ext cx="2244209" cy="347186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>
              <a:lnSpc>
                <a:spcPts val="2734"/>
              </a:lnSpc>
            </a:pPr>
            <a:r>
              <a:rPr lang="en-US" sz="2150" b="1" kern="0" spc="-66">
                <a:solidFill>
                  <a:srgbClr val="272525"/>
                </a:solidFill>
                <a:latin typeface="Inter"/>
              </a:rPr>
              <a:t>Label encoding </a:t>
            </a:r>
            <a:endParaRPr lang="en-US" dirty="0"/>
          </a:p>
        </p:txBody>
      </p:sp>
      <p:pic>
        <p:nvPicPr>
          <p:cNvPr id="3" name="Recorded Sound">
            <a:extLst>
              <a:ext uri="{FF2B5EF4-FFF2-40B4-BE49-F238E27FC236}">
                <a16:creationId xmlns:a16="http://schemas.microsoft.com/office/drawing/2014/main" id="{2EB40D9D-E210-8602-10DA-55C39F3F346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3106396" y="443118"/>
            <a:ext cx="609603" cy="609603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2969195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141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Text 3">
            <a:extLst>
              <a:ext uri="{FF2B5EF4-FFF2-40B4-BE49-F238E27FC236}">
                <a16:creationId xmlns:a16="http://schemas.microsoft.com/office/drawing/2014/main" id="{4A26E10D-62ED-16CC-10BE-97EBE0F14E32}"/>
              </a:ext>
            </a:extLst>
          </p:cNvPr>
          <p:cNvSpPr/>
          <p:nvPr/>
        </p:nvSpPr>
        <p:spPr>
          <a:xfrm>
            <a:off x="3972642" y="468909"/>
            <a:ext cx="8954733" cy="775020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 defTabSz="1097099">
              <a:lnSpc>
                <a:spcPts val="6561"/>
              </a:lnSpc>
            </a:pPr>
            <a:r>
              <a:rPr lang="en-US" sz="4000" b="1" kern="0" spc="-158" dirty="0">
                <a:solidFill>
                  <a:srgbClr val="000000"/>
                </a:solidFill>
                <a:latin typeface="Abadi" panose="020B0604020104020204" pitchFamily="34" charset="0"/>
              </a:rPr>
              <a:t>Models Training and Selection </a:t>
            </a:r>
            <a:endParaRPr lang="en-US" sz="4000" dirty="0">
              <a:latin typeface="Abadi" panose="020B0604020104020204" pitchFamily="34" charset="0"/>
            </a:endParaRPr>
          </a:p>
        </p:txBody>
      </p:sp>
      <p:sp>
        <p:nvSpPr>
          <p:cNvPr id="2" name="Google Shape;585;p20">
            <a:extLst>
              <a:ext uri="{FF2B5EF4-FFF2-40B4-BE49-F238E27FC236}">
                <a16:creationId xmlns:a16="http://schemas.microsoft.com/office/drawing/2014/main" id="{2651A86A-B746-3D3A-250B-278FDC09A625}"/>
              </a:ext>
            </a:extLst>
          </p:cNvPr>
          <p:cNvSpPr/>
          <p:nvPr/>
        </p:nvSpPr>
        <p:spPr>
          <a:xfrm>
            <a:off x="272337" y="2325526"/>
            <a:ext cx="3058692" cy="961960"/>
          </a:xfrm>
          <a:custGeom>
            <a:avLst/>
            <a:gdLst>
              <a:gd name="connsiteX0" fmla="*/ 0 w 3058692"/>
              <a:gd name="connsiteY0" fmla="*/ 329346 h 961960"/>
              <a:gd name="connsiteX1" fmla="*/ 329346 w 3058692"/>
              <a:gd name="connsiteY1" fmla="*/ 0 h 961960"/>
              <a:gd name="connsiteX2" fmla="*/ 833346 w 3058692"/>
              <a:gd name="connsiteY2" fmla="*/ 0 h 961960"/>
              <a:gd name="connsiteX3" fmla="*/ 1265346 w 3058692"/>
              <a:gd name="connsiteY3" fmla="*/ 0 h 961960"/>
              <a:gd name="connsiteX4" fmla="*/ 1721346 w 3058692"/>
              <a:gd name="connsiteY4" fmla="*/ 0 h 961960"/>
              <a:gd name="connsiteX5" fmla="*/ 2249346 w 3058692"/>
              <a:gd name="connsiteY5" fmla="*/ 0 h 961960"/>
              <a:gd name="connsiteX6" fmla="*/ 2729346 w 3058692"/>
              <a:gd name="connsiteY6" fmla="*/ 0 h 961960"/>
              <a:gd name="connsiteX7" fmla="*/ 3058692 w 3058692"/>
              <a:gd name="connsiteY7" fmla="*/ 329346 h 961960"/>
              <a:gd name="connsiteX8" fmla="*/ 3058692 w 3058692"/>
              <a:gd name="connsiteY8" fmla="*/ 632614 h 961960"/>
              <a:gd name="connsiteX9" fmla="*/ 2729346 w 3058692"/>
              <a:gd name="connsiteY9" fmla="*/ 961960 h 961960"/>
              <a:gd name="connsiteX10" fmla="*/ 2249346 w 3058692"/>
              <a:gd name="connsiteY10" fmla="*/ 961960 h 961960"/>
              <a:gd name="connsiteX11" fmla="*/ 1769346 w 3058692"/>
              <a:gd name="connsiteY11" fmla="*/ 961960 h 961960"/>
              <a:gd name="connsiteX12" fmla="*/ 1265346 w 3058692"/>
              <a:gd name="connsiteY12" fmla="*/ 961960 h 961960"/>
              <a:gd name="connsiteX13" fmla="*/ 809346 w 3058692"/>
              <a:gd name="connsiteY13" fmla="*/ 961960 h 961960"/>
              <a:gd name="connsiteX14" fmla="*/ 329346 w 3058692"/>
              <a:gd name="connsiteY14" fmla="*/ 961960 h 961960"/>
              <a:gd name="connsiteX15" fmla="*/ 0 w 3058692"/>
              <a:gd name="connsiteY15" fmla="*/ 632614 h 961960"/>
              <a:gd name="connsiteX16" fmla="*/ 0 w 3058692"/>
              <a:gd name="connsiteY16" fmla="*/ 329346 h 961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058692" h="961960" fill="none" extrusionOk="0">
                <a:moveTo>
                  <a:pt x="0" y="329346"/>
                </a:moveTo>
                <a:cubicBezTo>
                  <a:pt x="-39308" y="151880"/>
                  <a:pt x="103281" y="-18953"/>
                  <a:pt x="329346" y="0"/>
                </a:cubicBezTo>
                <a:cubicBezTo>
                  <a:pt x="504381" y="-49700"/>
                  <a:pt x="702723" y="3137"/>
                  <a:pt x="833346" y="0"/>
                </a:cubicBezTo>
                <a:cubicBezTo>
                  <a:pt x="963969" y="-3137"/>
                  <a:pt x="1170810" y="8024"/>
                  <a:pt x="1265346" y="0"/>
                </a:cubicBezTo>
                <a:cubicBezTo>
                  <a:pt x="1359882" y="-8024"/>
                  <a:pt x="1520718" y="37357"/>
                  <a:pt x="1721346" y="0"/>
                </a:cubicBezTo>
                <a:cubicBezTo>
                  <a:pt x="1921974" y="-37357"/>
                  <a:pt x="2002229" y="38065"/>
                  <a:pt x="2249346" y="0"/>
                </a:cubicBezTo>
                <a:cubicBezTo>
                  <a:pt x="2496463" y="-38065"/>
                  <a:pt x="2577151" y="26184"/>
                  <a:pt x="2729346" y="0"/>
                </a:cubicBezTo>
                <a:cubicBezTo>
                  <a:pt x="2904023" y="-20409"/>
                  <a:pt x="3037140" y="140642"/>
                  <a:pt x="3058692" y="329346"/>
                </a:cubicBezTo>
                <a:cubicBezTo>
                  <a:pt x="3077064" y="429436"/>
                  <a:pt x="3043126" y="531645"/>
                  <a:pt x="3058692" y="632614"/>
                </a:cubicBezTo>
                <a:cubicBezTo>
                  <a:pt x="3037711" y="767060"/>
                  <a:pt x="2904044" y="986062"/>
                  <a:pt x="2729346" y="961960"/>
                </a:cubicBezTo>
                <a:cubicBezTo>
                  <a:pt x="2531126" y="1004802"/>
                  <a:pt x="2420419" y="924957"/>
                  <a:pt x="2249346" y="961960"/>
                </a:cubicBezTo>
                <a:cubicBezTo>
                  <a:pt x="2078273" y="998963"/>
                  <a:pt x="1921138" y="940536"/>
                  <a:pt x="1769346" y="961960"/>
                </a:cubicBezTo>
                <a:cubicBezTo>
                  <a:pt x="1617554" y="983384"/>
                  <a:pt x="1491044" y="937195"/>
                  <a:pt x="1265346" y="961960"/>
                </a:cubicBezTo>
                <a:cubicBezTo>
                  <a:pt x="1039648" y="986725"/>
                  <a:pt x="951729" y="944115"/>
                  <a:pt x="809346" y="961960"/>
                </a:cubicBezTo>
                <a:cubicBezTo>
                  <a:pt x="666963" y="979805"/>
                  <a:pt x="516902" y="947266"/>
                  <a:pt x="329346" y="961960"/>
                </a:cubicBezTo>
                <a:cubicBezTo>
                  <a:pt x="149119" y="977647"/>
                  <a:pt x="-34405" y="792195"/>
                  <a:pt x="0" y="632614"/>
                </a:cubicBezTo>
                <a:cubicBezTo>
                  <a:pt x="-18423" y="500767"/>
                  <a:pt x="13235" y="468421"/>
                  <a:pt x="0" y="329346"/>
                </a:cubicBezTo>
                <a:close/>
              </a:path>
              <a:path w="3058692" h="961960" stroke="0" extrusionOk="0">
                <a:moveTo>
                  <a:pt x="0" y="329346"/>
                </a:moveTo>
                <a:cubicBezTo>
                  <a:pt x="-17199" y="124121"/>
                  <a:pt x="127640" y="27664"/>
                  <a:pt x="329346" y="0"/>
                </a:cubicBezTo>
                <a:cubicBezTo>
                  <a:pt x="548952" y="-53726"/>
                  <a:pt x="651908" y="32532"/>
                  <a:pt x="809346" y="0"/>
                </a:cubicBezTo>
                <a:cubicBezTo>
                  <a:pt x="966784" y="-32532"/>
                  <a:pt x="1015169" y="10585"/>
                  <a:pt x="1217346" y="0"/>
                </a:cubicBezTo>
                <a:cubicBezTo>
                  <a:pt x="1419523" y="-10585"/>
                  <a:pt x="1476797" y="6975"/>
                  <a:pt x="1649346" y="0"/>
                </a:cubicBezTo>
                <a:cubicBezTo>
                  <a:pt x="1821895" y="-6975"/>
                  <a:pt x="2015994" y="36702"/>
                  <a:pt x="2153346" y="0"/>
                </a:cubicBezTo>
                <a:cubicBezTo>
                  <a:pt x="2290698" y="-36702"/>
                  <a:pt x="2555582" y="42808"/>
                  <a:pt x="2729346" y="0"/>
                </a:cubicBezTo>
                <a:cubicBezTo>
                  <a:pt x="2929214" y="9945"/>
                  <a:pt x="3067600" y="144654"/>
                  <a:pt x="3058692" y="329346"/>
                </a:cubicBezTo>
                <a:cubicBezTo>
                  <a:pt x="3084211" y="458760"/>
                  <a:pt x="3039756" y="530917"/>
                  <a:pt x="3058692" y="632614"/>
                </a:cubicBezTo>
                <a:cubicBezTo>
                  <a:pt x="3018476" y="850887"/>
                  <a:pt x="2916185" y="975514"/>
                  <a:pt x="2729346" y="961960"/>
                </a:cubicBezTo>
                <a:cubicBezTo>
                  <a:pt x="2621745" y="1019169"/>
                  <a:pt x="2445318" y="948573"/>
                  <a:pt x="2201346" y="961960"/>
                </a:cubicBezTo>
                <a:cubicBezTo>
                  <a:pt x="1957374" y="975347"/>
                  <a:pt x="1832374" y="913686"/>
                  <a:pt x="1697346" y="961960"/>
                </a:cubicBezTo>
                <a:cubicBezTo>
                  <a:pt x="1562318" y="1010234"/>
                  <a:pt x="1399994" y="945546"/>
                  <a:pt x="1265346" y="961960"/>
                </a:cubicBezTo>
                <a:cubicBezTo>
                  <a:pt x="1130698" y="978374"/>
                  <a:pt x="945999" y="913735"/>
                  <a:pt x="833346" y="961960"/>
                </a:cubicBezTo>
                <a:cubicBezTo>
                  <a:pt x="720693" y="1010185"/>
                  <a:pt x="509555" y="918922"/>
                  <a:pt x="329346" y="961960"/>
                </a:cubicBezTo>
                <a:cubicBezTo>
                  <a:pt x="147798" y="996390"/>
                  <a:pt x="12821" y="786047"/>
                  <a:pt x="0" y="632614"/>
                </a:cubicBezTo>
                <a:cubicBezTo>
                  <a:pt x="-27702" y="514393"/>
                  <a:pt x="4655" y="471405"/>
                  <a:pt x="0" y="329346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4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3185172059">
                  <a:prstGeom prst="roundRect">
                    <a:avLst>
                      <a:gd name="adj" fmla="val 34237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1800" b="1" kern="0" spc="-79" dirty="0">
                <a:solidFill>
                  <a:srgbClr val="272525"/>
                </a:solidFill>
                <a:latin typeface="Inter"/>
                <a:ea typeface="+mn-ea"/>
                <a:cs typeface="+mn-cs"/>
              </a:rPr>
              <a:t>   </a:t>
            </a:r>
          </a:p>
          <a:p>
            <a:r>
              <a:rPr lang="en-US" b="1" kern="0" spc="-79" dirty="0">
                <a:solidFill>
                  <a:srgbClr val="272525"/>
                </a:solidFill>
                <a:latin typeface="Inter"/>
              </a:rPr>
              <a:t>     </a:t>
            </a:r>
            <a:r>
              <a:rPr lang="en-US" sz="1800" b="1" kern="0" spc="-79" dirty="0">
                <a:solidFill>
                  <a:srgbClr val="272525"/>
                </a:solidFill>
                <a:latin typeface="Inter"/>
                <a:ea typeface="+mn-ea"/>
                <a:cs typeface="+mn-cs"/>
              </a:rPr>
              <a:t>The baseline model</a:t>
            </a:r>
            <a:endParaRPr lang="en-US" sz="1800" b="1" dirty="0">
              <a:cs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" name="Google Shape;585;p20">
            <a:extLst>
              <a:ext uri="{FF2B5EF4-FFF2-40B4-BE49-F238E27FC236}">
                <a16:creationId xmlns:a16="http://schemas.microsoft.com/office/drawing/2014/main" id="{0CD30F7E-7735-ED13-9035-4CE1156497EF}"/>
              </a:ext>
            </a:extLst>
          </p:cNvPr>
          <p:cNvSpPr/>
          <p:nvPr/>
        </p:nvSpPr>
        <p:spPr>
          <a:xfrm>
            <a:off x="3586491" y="2310623"/>
            <a:ext cx="3058692" cy="961960"/>
          </a:xfrm>
          <a:custGeom>
            <a:avLst/>
            <a:gdLst>
              <a:gd name="connsiteX0" fmla="*/ 0 w 3058692"/>
              <a:gd name="connsiteY0" fmla="*/ 329346 h 961960"/>
              <a:gd name="connsiteX1" fmla="*/ 329346 w 3058692"/>
              <a:gd name="connsiteY1" fmla="*/ 0 h 961960"/>
              <a:gd name="connsiteX2" fmla="*/ 833346 w 3058692"/>
              <a:gd name="connsiteY2" fmla="*/ 0 h 961960"/>
              <a:gd name="connsiteX3" fmla="*/ 1265346 w 3058692"/>
              <a:gd name="connsiteY3" fmla="*/ 0 h 961960"/>
              <a:gd name="connsiteX4" fmla="*/ 1721346 w 3058692"/>
              <a:gd name="connsiteY4" fmla="*/ 0 h 961960"/>
              <a:gd name="connsiteX5" fmla="*/ 2249346 w 3058692"/>
              <a:gd name="connsiteY5" fmla="*/ 0 h 961960"/>
              <a:gd name="connsiteX6" fmla="*/ 2729346 w 3058692"/>
              <a:gd name="connsiteY6" fmla="*/ 0 h 961960"/>
              <a:gd name="connsiteX7" fmla="*/ 3058692 w 3058692"/>
              <a:gd name="connsiteY7" fmla="*/ 329346 h 961960"/>
              <a:gd name="connsiteX8" fmla="*/ 3058692 w 3058692"/>
              <a:gd name="connsiteY8" fmla="*/ 632614 h 961960"/>
              <a:gd name="connsiteX9" fmla="*/ 2729346 w 3058692"/>
              <a:gd name="connsiteY9" fmla="*/ 961960 h 961960"/>
              <a:gd name="connsiteX10" fmla="*/ 2249346 w 3058692"/>
              <a:gd name="connsiteY10" fmla="*/ 961960 h 961960"/>
              <a:gd name="connsiteX11" fmla="*/ 1769346 w 3058692"/>
              <a:gd name="connsiteY11" fmla="*/ 961960 h 961960"/>
              <a:gd name="connsiteX12" fmla="*/ 1265346 w 3058692"/>
              <a:gd name="connsiteY12" fmla="*/ 961960 h 961960"/>
              <a:gd name="connsiteX13" fmla="*/ 809346 w 3058692"/>
              <a:gd name="connsiteY13" fmla="*/ 961960 h 961960"/>
              <a:gd name="connsiteX14" fmla="*/ 329346 w 3058692"/>
              <a:gd name="connsiteY14" fmla="*/ 961960 h 961960"/>
              <a:gd name="connsiteX15" fmla="*/ 0 w 3058692"/>
              <a:gd name="connsiteY15" fmla="*/ 632614 h 961960"/>
              <a:gd name="connsiteX16" fmla="*/ 0 w 3058692"/>
              <a:gd name="connsiteY16" fmla="*/ 329346 h 961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058692" h="961960" fill="none" extrusionOk="0">
                <a:moveTo>
                  <a:pt x="0" y="329346"/>
                </a:moveTo>
                <a:cubicBezTo>
                  <a:pt x="-39308" y="151880"/>
                  <a:pt x="103281" y="-18953"/>
                  <a:pt x="329346" y="0"/>
                </a:cubicBezTo>
                <a:cubicBezTo>
                  <a:pt x="504381" y="-49700"/>
                  <a:pt x="702723" y="3137"/>
                  <a:pt x="833346" y="0"/>
                </a:cubicBezTo>
                <a:cubicBezTo>
                  <a:pt x="963969" y="-3137"/>
                  <a:pt x="1170810" y="8024"/>
                  <a:pt x="1265346" y="0"/>
                </a:cubicBezTo>
                <a:cubicBezTo>
                  <a:pt x="1359882" y="-8024"/>
                  <a:pt x="1520718" y="37357"/>
                  <a:pt x="1721346" y="0"/>
                </a:cubicBezTo>
                <a:cubicBezTo>
                  <a:pt x="1921974" y="-37357"/>
                  <a:pt x="2002229" y="38065"/>
                  <a:pt x="2249346" y="0"/>
                </a:cubicBezTo>
                <a:cubicBezTo>
                  <a:pt x="2496463" y="-38065"/>
                  <a:pt x="2577151" y="26184"/>
                  <a:pt x="2729346" y="0"/>
                </a:cubicBezTo>
                <a:cubicBezTo>
                  <a:pt x="2904023" y="-20409"/>
                  <a:pt x="3037140" y="140642"/>
                  <a:pt x="3058692" y="329346"/>
                </a:cubicBezTo>
                <a:cubicBezTo>
                  <a:pt x="3077064" y="429436"/>
                  <a:pt x="3043126" y="531645"/>
                  <a:pt x="3058692" y="632614"/>
                </a:cubicBezTo>
                <a:cubicBezTo>
                  <a:pt x="3037711" y="767060"/>
                  <a:pt x="2904044" y="986062"/>
                  <a:pt x="2729346" y="961960"/>
                </a:cubicBezTo>
                <a:cubicBezTo>
                  <a:pt x="2531126" y="1004802"/>
                  <a:pt x="2420419" y="924957"/>
                  <a:pt x="2249346" y="961960"/>
                </a:cubicBezTo>
                <a:cubicBezTo>
                  <a:pt x="2078273" y="998963"/>
                  <a:pt x="1921138" y="940536"/>
                  <a:pt x="1769346" y="961960"/>
                </a:cubicBezTo>
                <a:cubicBezTo>
                  <a:pt x="1617554" y="983384"/>
                  <a:pt x="1491044" y="937195"/>
                  <a:pt x="1265346" y="961960"/>
                </a:cubicBezTo>
                <a:cubicBezTo>
                  <a:pt x="1039648" y="986725"/>
                  <a:pt x="951729" y="944115"/>
                  <a:pt x="809346" y="961960"/>
                </a:cubicBezTo>
                <a:cubicBezTo>
                  <a:pt x="666963" y="979805"/>
                  <a:pt x="516902" y="947266"/>
                  <a:pt x="329346" y="961960"/>
                </a:cubicBezTo>
                <a:cubicBezTo>
                  <a:pt x="149119" y="977647"/>
                  <a:pt x="-34405" y="792195"/>
                  <a:pt x="0" y="632614"/>
                </a:cubicBezTo>
                <a:cubicBezTo>
                  <a:pt x="-18423" y="500767"/>
                  <a:pt x="13235" y="468421"/>
                  <a:pt x="0" y="329346"/>
                </a:cubicBezTo>
                <a:close/>
              </a:path>
              <a:path w="3058692" h="961960" stroke="0" extrusionOk="0">
                <a:moveTo>
                  <a:pt x="0" y="329346"/>
                </a:moveTo>
                <a:cubicBezTo>
                  <a:pt x="-17199" y="124121"/>
                  <a:pt x="127640" y="27664"/>
                  <a:pt x="329346" y="0"/>
                </a:cubicBezTo>
                <a:cubicBezTo>
                  <a:pt x="548952" y="-53726"/>
                  <a:pt x="651908" y="32532"/>
                  <a:pt x="809346" y="0"/>
                </a:cubicBezTo>
                <a:cubicBezTo>
                  <a:pt x="966784" y="-32532"/>
                  <a:pt x="1015169" y="10585"/>
                  <a:pt x="1217346" y="0"/>
                </a:cubicBezTo>
                <a:cubicBezTo>
                  <a:pt x="1419523" y="-10585"/>
                  <a:pt x="1476797" y="6975"/>
                  <a:pt x="1649346" y="0"/>
                </a:cubicBezTo>
                <a:cubicBezTo>
                  <a:pt x="1821895" y="-6975"/>
                  <a:pt x="2015994" y="36702"/>
                  <a:pt x="2153346" y="0"/>
                </a:cubicBezTo>
                <a:cubicBezTo>
                  <a:pt x="2290698" y="-36702"/>
                  <a:pt x="2555582" y="42808"/>
                  <a:pt x="2729346" y="0"/>
                </a:cubicBezTo>
                <a:cubicBezTo>
                  <a:pt x="2929214" y="9945"/>
                  <a:pt x="3067600" y="144654"/>
                  <a:pt x="3058692" y="329346"/>
                </a:cubicBezTo>
                <a:cubicBezTo>
                  <a:pt x="3084211" y="458760"/>
                  <a:pt x="3039756" y="530917"/>
                  <a:pt x="3058692" y="632614"/>
                </a:cubicBezTo>
                <a:cubicBezTo>
                  <a:pt x="3018476" y="850887"/>
                  <a:pt x="2916185" y="975514"/>
                  <a:pt x="2729346" y="961960"/>
                </a:cubicBezTo>
                <a:cubicBezTo>
                  <a:pt x="2621745" y="1019169"/>
                  <a:pt x="2445318" y="948573"/>
                  <a:pt x="2201346" y="961960"/>
                </a:cubicBezTo>
                <a:cubicBezTo>
                  <a:pt x="1957374" y="975347"/>
                  <a:pt x="1832374" y="913686"/>
                  <a:pt x="1697346" y="961960"/>
                </a:cubicBezTo>
                <a:cubicBezTo>
                  <a:pt x="1562318" y="1010234"/>
                  <a:pt x="1399994" y="945546"/>
                  <a:pt x="1265346" y="961960"/>
                </a:cubicBezTo>
                <a:cubicBezTo>
                  <a:pt x="1130698" y="978374"/>
                  <a:pt x="945999" y="913735"/>
                  <a:pt x="833346" y="961960"/>
                </a:cubicBezTo>
                <a:cubicBezTo>
                  <a:pt x="720693" y="1010185"/>
                  <a:pt x="509555" y="918922"/>
                  <a:pt x="329346" y="961960"/>
                </a:cubicBezTo>
                <a:cubicBezTo>
                  <a:pt x="147798" y="996390"/>
                  <a:pt x="12821" y="786047"/>
                  <a:pt x="0" y="632614"/>
                </a:cubicBezTo>
                <a:cubicBezTo>
                  <a:pt x="-27702" y="514393"/>
                  <a:pt x="4655" y="471405"/>
                  <a:pt x="0" y="329346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4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3185172059">
                  <a:prstGeom prst="roundRect">
                    <a:avLst>
                      <a:gd name="adj" fmla="val 34237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1800" b="1" kern="0" spc="-79" dirty="0">
                <a:solidFill>
                  <a:srgbClr val="272525"/>
                </a:solidFill>
                <a:latin typeface="Inter"/>
                <a:ea typeface="+mn-ea"/>
                <a:cs typeface="+mn-cs"/>
              </a:rPr>
              <a:t>   </a:t>
            </a:r>
          </a:p>
          <a:p>
            <a:r>
              <a:rPr lang="en-US" b="1" kern="0" spc="-79" dirty="0">
                <a:solidFill>
                  <a:srgbClr val="272525"/>
                </a:solidFill>
                <a:latin typeface="Inter"/>
              </a:rPr>
              <a:t>     </a:t>
            </a:r>
            <a:r>
              <a:rPr lang="en-US" sz="1800" b="1" kern="0" spc="-79" dirty="0">
                <a:solidFill>
                  <a:srgbClr val="272525"/>
                </a:solidFill>
                <a:latin typeface="Inter"/>
                <a:ea typeface="+mn-ea"/>
                <a:cs typeface="+mn-cs"/>
              </a:rPr>
              <a:t>The traditional model</a:t>
            </a:r>
            <a:endParaRPr lang="en-US" sz="1800" b="1" dirty="0">
              <a:cs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" name="Google Shape;585;p20">
            <a:extLst>
              <a:ext uri="{FF2B5EF4-FFF2-40B4-BE49-F238E27FC236}">
                <a16:creationId xmlns:a16="http://schemas.microsoft.com/office/drawing/2014/main" id="{575C3867-07EF-AEE0-BECF-10B82687FC55}"/>
              </a:ext>
            </a:extLst>
          </p:cNvPr>
          <p:cNvSpPr/>
          <p:nvPr/>
        </p:nvSpPr>
        <p:spPr>
          <a:xfrm>
            <a:off x="6890853" y="2325526"/>
            <a:ext cx="3058692" cy="961960"/>
          </a:xfrm>
          <a:custGeom>
            <a:avLst/>
            <a:gdLst>
              <a:gd name="connsiteX0" fmla="*/ 0 w 3058692"/>
              <a:gd name="connsiteY0" fmla="*/ 329346 h 961960"/>
              <a:gd name="connsiteX1" fmla="*/ 329346 w 3058692"/>
              <a:gd name="connsiteY1" fmla="*/ 0 h 961960"/>
              <a:gd name="connsiteX2" fmla="*/ 833346 w 3058692"/>
              <a:gd name="connsiteY2" fmla="*/ 0 h 961960"/>
              <a:gd name="connsiteX3" fmla="*/ 1265346 w 3058692"/>
              <a:gd name="connsiteY3" fmla="*/ 0 h 961960"/>
              <a:gd name="connsiteX4" fmla="*/ 1721346 w 3058692"/>
              <a:gd name="connsiteY4" fmla="*/ 0 h 961960"/>
              <a:gd name="connsiteX5" fmla="*/ 2249346 w 3058692"/>
              <a:gd name="connsiteY5" fmla="*/ 0 h 961960"/>
              <a:gd name="connsiteX6" fmla="*/ 2729346 w 3058692"/>
              <a:gd name="connsiteY6" fmla="*/ 0 h 961960"/>
              <a:gd name="connsiteX7" fmla="*/ 3058692 w 3058692"/>
              <a:gd name="connsiteY7" fmla="*/ 329346 h 961960"/>
              <a:gd name="connsiteX8" fmla="*/ 3058692 w 3058692"/>
              <a:gd name="connsiteY8" fmla="*/ 632614 h 961960"/>
              <a:gd name="connsiteX9" fmla="*/ 2729346 w 3058692"/>
              <a:gd name="connsiteY9" fmla="*/ 961960 h 961960"/>
              <a:gd name="connsiteX10" fmla="*/ 2249346 w 3058692"/>
              <a:gd name="connsiteY10" fmla="*/ 961960 h 961960"/>
              <a:gd name="connsiteX11" fmla="*/ 1769346 w 3058692"/>
              <a:gd name="connsiteY11" fmla="*/ 961960 h 961960"/>
              <a:gd name="connsiteX12" fmla="*/ 1265346 w 3058692"/>
              <a:gd name="connsiteY12" fmla="*/ 961960 h 961960"/>
              <a:gd name="connsiteX13" fmla="*/ 809346 w 3058692"/>
              <a:gd name="connsiteY13" fmla="*/ 961960 h 961960"/>
              <a:gd name="connsiteX14" fmla="*/ 329346 w 3058692"/>
              <a:gd name="connsiteY14" fmla="*/ 961960 h 961960"/>
              <a:gd name="connsiteX15" fmla="*/ 0 w 3058692"/>
              <a:gd name="connsiteY15" fmla="*/ 632614 h 961960"/>
              <a:gd name="connsiteX16" fmla="*/ 0 w 3058692"/>
              <a:gd name="connsiteY16" fmla="*/ 329346 h 961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058692" h="961960" fill="none" extrusionOk="0">
                <a:moveTo>
                  <a:pt x="0" y="329346"/>
                </a:moveTo>
                <a:cubicBezTo>
                  <a:pt x="-39308" y="151880"/>
                  <a:pt x="103281" y="-18953"/>
                  <a:pt x="329346" y="0"/>
                </a:cubicBezTo>
                <a:cubicBezTo>
                  <a:pt x="504381" y="-49700"/>
                  <a:pt x="702723" y="3137"/>
                  <a:pt x="833346" y="0"/>
                </a:cubicBezTo>
                <a:cubicBezTo>
                  <a:pt x="963969" y="-3137"/>
                  <a:pt x="1170810" y="8024"/>
                  <a:pt x="1265346" y="0"/>
                </a:cubicBezTo>
                <a:cubicBezTo>
                  <a:pt x="1359882" y="-8024"/>
                  <a:pt x="1520718" y="37357"/>
                  <a:pt x="1721346" y="0"/>
                </a:cubicBezTo>
                <a:cubicBezTo>
                  <a:pt x="1921974" y="-37357"/>
                  <a:pt x="2002229" y="38065"/>
                  <a:pt x="2249346" y="0"/>
                </a:cubicBezTo>
                <a:cubicBezTo>
                  <a:pt x="2496463" y="-38065"/>
                  <a:pt x="2577151" y="26184"/>
                  <a:pt x="2729346" y="0"/>
                </a:cubicBezTo>
                <a:cubicBezTo>
                  <a:pt x="2904023" y="-20409"/>
                  <a:pt x="3037140" y="140642"/>
                  <a:pt x="3058692" y="329346"/>
                </a:cubicBezTo>
                <a:cubicBezTo>
                  <a:pt x="3077064" y="429436"/>
                  <a:pt x="3043126" y="531645"/>
                  <a:pt x="3058692" y="632614"/>
                </a:cubicBezTo>
                <a:cubicBezTo>
                  <a:pt x="3037711" y="767060"/>
                  <a:pt x="2904044" y="986062"/>
                  <a:pt x="2729346" y="961960"/>
                </a:cubicBezTo>
                <a:cubicBezTo>
                  <a:pt x="2531126" y="1004802"/>
                  <a:pt x="2420419" y="924957"/>
                  <a:pt x="2249346" y="961960"/>
                </a:cubicBezTo>
                <a:cubicBezTo>
                  <a:pt x="2078273" y="998963"/>
                  <a:pt x="1921138" y="940536"/>
                  <a:pt x="1769346" y="961960"/>
                </a:cubicBezTo>
                <a:cubicBezTo>
                  <a:pt x="1617554" y="983384"/>
                  <a:pt x="1491044" y="937195"/>
                  <a:pt x="1265346" y="961960"/>
                </a:cubicBezTo>
                <a:cubicBezTo>
                  <a:pt x="1039648" y="986725"/>
                  <a:pt x="951729" y="944115"/>
                  <a:pt x="809346" y="961960"/>
                </a:cubicBezTo>
                <a:cubicBezTo>
                  <a:pt x="666963" y="979805"/>
                  <a:pt x="516902" y="947266"/>
                  <a:pt x="329346" y="961960"/>
                </a:cubicBezTo>
                <a:cubicBezTo>
                  <a:pt x="149119" y="977647"/>
                  <a:pt x="-34405" y="792195"/>
                  <a:pt x="0" y="632614"/>
                </a:cubicBezTo>
                <a:cubicBezTo>
                  <a:pt x="-18423" y="500767"/>
                  <a:pt x="13235" y="468421"/>
                  <a:pt x="0" y="329346"/>
                </a:cubicBezTo>
                <a:close/>
              </a:path>
              <a:path w="3058692" h="961960" stroke="0" extrusionOk="0">
                <a:moveTo>
                  <a:pt x="0" y="329346"/>
                </a:moveTo>
                <a:cubicBezTo>
                  <a:pt x="-17199" y="124121"/>
                  <a:pt x="127640" y="27664"/>
                  <a:pt x="329346" y="0"/>
                </a:cubicBezTo>
                <a:cubicBezTo>
                  <a:pt x="548952" y="-53726"/>
                  <a:pt x="651908" y="32532"/>
                  <a:pt x="809346" y="0"/>
                </a:cubicBezTo>
                <a:cubicBezTo>
                  <a:pt x="966784" y="-32532"/>
                  <a:pt x="1015169" y="10585"/>
                  <a:pt x="1217346" y="0"/>
                </a:cubicBezTo>
                <a:cubicBezTo>
                  <a:pt x="1419523" y="-10585"/>
                  <a:pt x="1476797" y="6975"/>
                  <a:pt x="1649346" y="0"/>
                </a:cubicBezTo>
                <a:cubicBezTo>
                  <a:pt x="1821895" y="-6975"/>
                  <a:pt x="2015994" y="36702"/>
                  <a:pt x="2153346" y="0"/>
                </a:cubicBezTo>
                <a:cubicBezTo>
                  <a:pt x="2290698" y="-36702"/>
                  <a:pt x="2555582" y="42808"/>
                  <a:pt x="2729346" y="0"/>
                </a:cubicBezTo>
                <a:cubicBezTo>
                  <a:pt x="2929214" y="9945"/>
                  <a:pt x="3067600" y="144654"/>
                  <a:pt x="3058692" y="329346"/>
                </a:cubicBezTo>
                <a:cubicBezTo>
                  <a:pt x="3084211" y="458760"/>
                  <a:pt x="3039756" y="530917"/>
                  <a:pt x="3058692" y="632614"/>
                </a:cubicBezTo>
                <a:cubicBezTo>
                  <a:pt x="3018476" y="850887"/>
                  <a:pt x="2916185" y="975514"/>
                  <a:pt x="2729346" y="961960"/>
                </a:cubicBezTo>
                <a:cubicBezTo>
                  <a:pt x="2621745" y="1019169"/>
                  <a:pt x="2445318" y="948573"/>
                  <a:pt x="2201346" y="961960"/>
                </a:cubicBezTo>
                <a:cubicBezTo>
                  <a:pt x="1957374" y="975347"/>
                  <a:pt x="1832374" y="913686"/>
                  <a:pt x="1697346" y="961960"/>
                </a:cubicBezTo>
                <a:cubicBezTo>
                  <a:pt x="1562318" y="1010234"/>
                  <a:pt x="1399994" y="945546"/>
                  <a:pt x="1265346" y="961960"/>
                </a:cubicBezTo>
                <a:cubicBezTo>
                  <a:pt x="1130698" y="978374"/>
                  <a:pt x="945999" y="913735"/>
                  <a:pt x="833346" y="961960"/>
                </a:cubicBezTo>
                <a:cubicBezTo>
                  <a:pt x="720693" y="1010185"/>
                  <a:pt x="509555" y="918922"/>
                  <a:pt x="329346" y="961960"/>
                </a:cubicBezTo>
                <a:cubicBezTo>
                  <a:pt x="147798" y="996390"/>
                  <a:pt x="12821" y="786047"/>
                  <a:pt x="0" y="632614"/>
                </a:cubicBezTo>
                <a:cubicBezTo>
                  <a:pt x="-27702" y="514393"/>
                  <a:pt x="4655" y="471405"/>
                  <a:pt x="0" y="329346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4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3185172059">
                  <a:prstGeom prst="roundRect">
                    <a:avLst>
                      <a:gd name="adj" fmla="val 34237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1800" b="1" kern="0" spc="-79" dirty="0">
                <a:solidFill>
                  <a:srgbClr val="272525"/>
                </a:solidFill>
                <a:latin typeface="Inter"/>
                <a:ea typeface="+mn-ea"/>
                <a:cs typeface="+mn-cs"/>
              </a:rPr>
              <a:t>   </a:t>
            </a:r>
          </a:p>
          <a:p>
            <a:r>
              <a:rPr lang="en-US" b="1" kern="0" spc="-79" dirty="0">
                <a:solidFill>
                  <a:srgbClr val="272525"/>
                </a:solidFill>
                <a:latin typeface="Inter"/>
              </a:rPr>
              <a:t>     </a:t>
            </a:r>
            <a:r>
              <a:rPr lang="en-US" sz="1800" b="1" kern="0" spc="-79" dirty="0">
                <a:solidFill>
                  <a:srgbClr val="272525"/>
                </a:solidFill>
                <a:latin typeface="Inter"/>
                <a:ea typeface="+mn-ea"/>
                <a:cs typeface="+mn-cs"/>
              </a:rPr>
              <a:t>The boosting model</a:t>
            </a:r>
            <a:endParaRPr lang="en-US" sz="1800" b="1" dirty="0">
              <a:cs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" name="Google Shape;585;p20">
            <a:extLst>
              <a:ext uri="{FF2B5EF4-FFF2-40B4-BE49-F238E27FC236}">
                <a16:creationId xmlns:a16="http://schemas.microsoft.com/office/drawing/2014/main" id="{5B2C32DD-9EA2-3D34-9D98-09EDAE72BE7D}"/>
              </a:ext>
            </a:extLst>
          </p:cNvPr>
          <p:cNvSpPr/>
          <p:nvPr/>
        </p:nvSpPr>
        <p:spPr>
          <a:xfrm>
            <a:off x="10330933" y="2325526"/>
            <a:ext cx="3058692" cy="961960"/>
          </a:xfrm>
          <a:custGeom>
            <a:avLst/>
            <a:gdLst>
              <a:gd name="connsiteX0" fmla="*/ 0 w 3058692"/>
              <a:gd name="connsiteY0" fmla="*/ 329346 h 961960"/>
              <a:gd name="connsiteX1" fmla="*/ 329346 w 3058692"/>
              <a:gd name="connsiteY1" fmla="*/ 0 h 961960"/>
              <a:gd name="connsiteX2" fmla="*/ 833346 w 3058692"/>
              <a:gd name="connsiteY2" fmla="*/ 0 h 961960"/>
              <a:gd name="connsiteX3" fmla="*/ 1265346 w 3058692"/>
              <a:gd name="connsiteY3" fmla="*/ 0 h 961960"/>
              <a:gd name="connsiteX4" fmla="*/ 1721346 w 3058692"/>
              <a:gd name="connsiteY4" fmla="*/ 0 h 961960"/>
              <a:gd name="connsiteX5" fmla="*/ 2249346 w 3058692"/>
              <a:gd name="connsiteY5" fmla="*/ 0 h 961960"/>
              <a:gd name="connsiteX6" fmla="*/ 2729346 w 3058692"/>
              <a:gd name="connsiteY6" fmla="*/ 0 h 961960"/>
              <a:gd name="connsiteX7" fmla="*/ 3058692 w 3058692"/>
              <a:gd name="connsiteY7" fmla="*/ 329346 h 961960"/>
              <a:gd name="connsiteX8" fmla="*/ 3058692 w 3058692"/>
              <a:gd name="connsiteY8" fmla="*/ 632614 h 961960"/>
              <a:gd name="connsiteX9" fmla="*/ 2729346 w 3058692"/>
              <a:gd name="connsiteY9" fmla="*/ 961960 h 961960"/>
              <a:gd name="connsiteX10" fmla="*/ 2249346 w 3058692"/>
              <a:gd name="connsiteY10" fmla="*/ 961960 h 961960"/>
              <a:gd name="connsiteX11" fmla="*/ 1769346 w 3058692"/>
              <a:gd name="connsiteY11" fmla="*/ 961960 h 961960"/>
              <a:gd name="connsiteX12" fmla="*/ 1265346 w 3058692"/>
              <a:gd name="connsiteY12" fmla="*/ 961960 h 961960"/>
              <a:gd name="connsiteX13" fmla="*/ 809346 w 3058692"/>
              <a:gd name="connsiteY13" fmla="*/ 961960 h 961960"/>
              <a:gd name="connsiteX14" fmla="*/ 329346 w 3058692"/>
              <a:gd name="connsiteY14" fmla="*/ 961960 h 961960"/>
              <a:gd name="connsiteX15" fmla="*/ 0 w 3058692"/>
              <a:gd name="connsiteY15" fmla="*/ 632614 h 961960"/>
              <a:gd name="connsiteX16" fmla="*/ 0 w 3058692"/>
              <a:gd name="connsiteY16" fmla="*/ 329346 h 961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058692" h="961960" fill="none" extrusionOk="0">
                <a:moveTo>
                  <a:pt x="0" y="329346"/>
                </a:moveTo>
                <a:cubicBezTo>
                  <a:pt x="-39308" y="151880"/>
                  <a:pt x="103281" y="-18953"/>
                  <a:pt x="329346" y="0"/>
                </a:cubicBezTo>
                <a:cubicBezTo>
                  <a:pt x="504381" y="-49700"/>
                  <a:pt x="702723" y="3137"/>
                  <a:pt x="833346" y="0"/>
                </a:cubicBezTo>
                <a:cubicBezTo>
                  <a:pt x="963969" y="-3137"/>
                  <a:pt x="1170810" y="8024"/>
                  <a:pt x="1265346" y="0"/>
                </a:cubicBezTo>
                <a:cubicBezTo>
                  <a:pt x="1359882" y="-8024"/>
                  <a:pt x="1520718" y="37357"/>
                  <a:pt x="1721346" y="0"/>
                </a:cubicBezTo>
                <a:cubicBezTo>
                  <a:pt x="1921974" y="-37357"/>
                  <a:pt x="2002229" y="38065"/>
                  <a:pt x="2249346" y="0"/>
                </a:cubicBezTo>
                <a:cubicBezTo>
                  <a:pt x="2496463" y="-38065"/>
                  <a:pt x="2577151" y="26184"/>
                  <a:pt x="2729346" y="0"/>
                </a:cubicBezTo>
                <a:cubicBezTo>
                  <a:pt x="2904023" y="-20409"/>
                  <a:pt x="3037140" y="140642"/>
                  <a:pt x="3058692" y="329346"/>
                </a:cubicBezTo>
                <a:cubicBezTo>
                  <a:pt x="3077064" y="429436"/>
                  <a:pt x="3043126" y="531645"/>
                  <a:pt x="3058692" y="632614"/>
                </a:cubicBezTo>
                <a:cubicBezTo>
                  <a:pt x="3037711" y="767060"/>
                  <a:pt x="2904044" y="986062"/>
                  <a:pt x="2729346" y="961960"/>
                </a:cubicBezTo>
                <a:cubicBezTo>
                  <a:pt x="2531126" y="1004802"/>
                  <a:pt x="2420419" y="924957"/>
                  <a:pt x="2249346" y="961960"/>
                </a:cubicBezTo>
                <a:cubicBezTo>
                  <a:pt x="2078273" y="998963"/>
                  <a:pt x="1921138" y="940536"/>
                  <a:pt x="1769346" y="961960"/>
                </a:cubicBezTo>
                <a:cubicBezTo>
                  <a:pt x="1617554" y="983384"/>
                  <a:pt x="1491044" y="937195"/>
                  <a:pt x="1265346" y="961960"/>
                </a:cubicBezTo>
                <a:cubicBezTo>
                  <a:pt x="1039648" y="986725"/>
                  <a:pt x="951729" y="944115"/>
                  <a:pt x="809346" y="961960"/>
                </a:cubicBezTo>
                <a:cubicBezTo>
                  <a:pt x="666963" y="979805"/>
                  <a:pt x="516902" y="947266"/>
                  <a:pt x="329346" y="961960"/>
                </a:cubicBezTo>
                <a:cubicBezTo>
                  <a:pt x="149119" y="977647"/>
                  <a:pt x="-34405" y="792195"/>
                  <a:pt x="0" y="632614"/>
                </a:cubicBezTo>
                <a:cubicBezTo>
                  <a:pt x="-18423" y="500767"/>
                  <a:pt x="13235" y="468421"/>
                  <a:pt x="0" y="329346"/>
                </a:cubicBezTo>
                <a:close/>
              </a:path>
              <a:path w="3058692" h="961960" stroke="0" extrusionOk="0">
                <a:moveTo>
                  <a:pt x="0" y="329346"/>
                </a:moveTo>
                <a:cubicBezTo>
                  <a:pt x="-17199" y="124121"/>
                  <a:pt x="127640" y="27664"/>
                  <a:pt x="329346" y="0"/>
                </a:cubicBezTo>
                <a:cubicBezTo>
                  <a:pt x="548952" y="-53726"/>
                  <a:pt x="651908" y="32532"/>
                  <a:pt x="809346" y="0"/>
                </a:cubicBezTo>
                <a:cubicBezTo>
                  <a:pt x="966784" y="-32532"/>
                  <a:pt x="1015169" y="10585"/>
                  <a:pt x="1217346" y="0"/>
                </a:cubicBezTo>
                <a:cubicBezTo>
                  <a:pt x="1419523" y="-10585"/>
                  <a:pt x="1476797" y="6975"/>
                  <a:pt x="1649346" y="0"/>
                </a:cubicBezTo>
                <a:cubicBezTo>
                  <a:pt x="1821895" y="-6975"/>
                  <a:pt x="2015994" y="36702"/>
                  <a:pt x="2153346" y="0"/>
                </a:cubicBezTo>
                <a:cubicBezTo>
                  <a:pt x="2290698" y="-36702"/>
                  <a:pt x="2555582" y="42808"/>
                  <a:pt x="2729346" y="0"/>
                </a:cubicBezTo>
                <a:cubicBezTo>
                  <a:pt x="2929214" y="9945"/>
                  <a:pt x="3067600" y="144654"/>
                  <a:pt x="3058692" y="329346"/>
                </a:cubicBezTo>
                <a:cubicBezTo>
                  <a:pt x="3084211" y="458760"/>
                  <a:pt x="3039756" y="530917"/>
                  <a:pt x="3058692" y="632614"/>
                </a:cubicBezTo>
                <a:cubicBezTo>
                  <a:pt x="3018476" y="850887"/>
                  <a:pt x="2916185" y="975514"/>
                  <a:pt x="2729346" y="961960"/>
                </a:cubicBezTo>
                <a:cubicBezTo>
                  <a:pt x="2621745" y="1019169"/>
                  <a:pt x="2445318" y="948573"/>
                  <a:pt x="2201346" y="961960"/>
                </a:cubicBezTo>
                <a:cubicBezTo>
                  <a:pt x="1957374" y="975347"/>
                  <a:pt x="1832374" y="913686"/>
                  <a:pt x="1697346" y="961960"/>
                </a:cubicBezTo>
                <a:cubicBezTo>
                  <a:pt x="1562318" y="1010234"/>
                  <a:pt x="1399994" y="945546"/>
                  <a:pt x="1265346" y="961960"/>
                </a:cubicBezTo>
                <a:cubicBezTo>
                  <a:pt x="1130698" y="978374"/>
                  <a:pt x="945999" y="913735"/>
                  <a:pt x="833346" y="961960"/>
                </a:cubicBezTo>
                <a:cubicBezTo>
                  <a:pt x="720693" y="1010185"/>
                  <a:pt x="509555" y="918922"/>
                  <a:pt x="329346" y="961960"/>
                </a:cubicBezTo>
                <a:cubicBezTo>
                  <a:pt x="147798" y="996390"/>
                  <a:pt x="12821" y="786047"/>
                  <a:pt x="0" y="632614"/>
                </a:cubicBezTo>
                <a:cubicBezTo>
                  <a:pt x="-27702" y="514393"/>
                  <a:pt x="4655" y="471405"/>
                  <a:pt x="0" y="329346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4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3185172059">
                  <a:prstGeom prst="roundRect">
                    <a:avLst>
                      <a:gd name="adj" fmla="val 34237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1800" b="1" kern="0" spc="-79" dirty="0">
                <a:solidFill>
                  <a:srgbClr val="272525"/>
                </a:solidFill>
                <a:latin typeface="Inter"/>
                <a:ea typeface="+mn-ea"/>
                <a:cs typeface="+mn-cs"/>
              </a:rPr>
              <a:t>   </a:t>
            </a:r>
          </a:p>
          <a:p>
            <a:r>
              <a:rPr lang="en-US" b="1" kern="0" spc="-79" dirty="0">
                <a:solidFill>
                  <a:srgbClr val="272525"/>
                </a:solidFill>
                <a:latin typeface="Inter"/>
              </a:rPr>
              <a:t>     </a:t>
            </a:r>
            <a:r>
              <a:rPr lang="en-US" sz="1800" b="1" kern="0" spc="-79" dirty="0">
                <a:solidFill>
                  <a:srgbClr val="272525"/>
                </a:solidFill>
                <a:latin typeface="Inter"/>
                <a:ea typeface="+mn-ea"/>
                <a:cs typeface="+mn-cs"/>
              </a:rPr>
              <a:t>The Bagging model</a:t>
            </a:r>
            <a:endParaRPr lang="en-US" sz="1800" b="1" dirty="0">
              <a:cs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7" name="Google Shape;585;p20">
            <a:extLst>
              <a:ext uri="{FF2B5EF4-FFF2-40B4-BE49-F238E27FC236}">
                <a16:creationId xmlns:a16="http://schemas.microsoft.com/office/drawing/2014/main" id="{513A9967-1662-DF05-AD6A-AC11080A8D03}"/>
              </a:ext>
            </a:extLst>
          </p:cNvPr>
          <p:cNvSpPr/>
          <p:nvPr/>
        </p:nvSpPr>
        <p:spPr>
          <a:xfrm>
            <a:off x="272337" y="3448678"/>
            <a:ext cx="3058692" cy="2734044"/>
          </a:xfrm>
          <a:custGeom>
            <a:avLst/>
            <a:gdLst>
              <a:gd name="connsiteX0" fmla="*/ 0 w 3058692"/>
              <a:gd name="connsiteY0" fmla="*/ 936055 h 2734044"/>
              <a:gd name="connsiteX1" fmla="*/ 936055 w 3058692"/>
              <a:gd name="connsiteY1" fmla="*/ 0 h 2734044"/>
              <a:gd name="connsiteX2" fmla="*/ 1553078 w 3058692"/>
              <a:gd name="connsiteY2" fmla="*/ 0 h 2734044"/>
              <a:gd name="connsiteX3" fmla="*/ 2122637 w 3058692"/>
              <a:gd name="connsiteY3" fmla="*/ 0 h 2734044"/>
              <a:gd name="connsiteX4" fmla="*/ 3058692 w 3058692"/>
              <a:gd name="connsiteY4" fmla="*/ 936055 h 2734044"/>
              <a:gd name="connsiteX5" fmla="*/ 3058692 w 3058692"/>
              <a:gd name="connsiteY5" fmla="*/ 1375641 h 2734044"/>
              <a:gd name="connsiteX6" fmla="*/ 3058692 w 3058692"/>
              <a:gd name="connsiteY6" fmla="*/ 1797989 h 2734044"/>
              <a:gd name="connsiteX7" fmla="*/ 2122637 w 3058692"/>
              <a:gd name="connsiteY7" fmla="*/ 2734044 h 2734044"/>
              <a:gd name="connsiteX8" fmla="*/ 1541212 w 3058692"/>
              <a:gd name="connsiteY8" fmla="*/ 2734044 h 2734044"/>
              <a:gd name="connsiteX9" fmla="*/ 936055 w 3058692"/>
              <a:gd name="connsiteY9" fmla="*/ 2734044 h 2734044"/>
              <a:gd name="connsiteX10" fmla="*/ 0 w 3058692"/>
              <a:gd name="connsiteY10" fmla="*/ 1797989 h 2734044"/>
              <a:gd name="connsiteX11" fmla="*/ 0 w 3058692"/>
              <a:gd name="connsiteY11" fmla="*/ 1392880 h 2734044"/>
              <a:gd name="connsiteX12" fmla="*/ 0 w 3058692"/>
              <a:gd name="connsiteY12" fmla="*/ 936055 h 2734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058692" h="2734044" fill="none" extrusionOk="0">
                <a:moveTo>
                  <a:pt x="0" y="936055"/>
                </a:moveTo>
                <a:cubicBezTo>
                  <a:pt x="-136714" y="423357"/>
                  <a:pt x="382285" y="-58897"/>
                  <a:pt x="936055" y="0"/>
                </a:cubicBezTo>
                <a:cubicBezTo>
                  <a:pt x="1082181" y="-30407"/>
                  <a:pt x="1271594" y="3446"/>
                  <a:pt x="1553078" y="0"/>
                </a:cubicBezTo>
                <a:cubicBezTo>
                  <a:pt x="1834562" y="-3446"/>
                  <a:pt x="1971676" y="15907"/>
                  <a:pt x="2122637" y="0"/>
                </a:cubicBezTo>
                <a:cubicBezTo>
                  <a:pt x="2516711" y="13839"/>
                  <a:pt x="2922902" y="360822"/>
                  <a:pt x="3058692" y="936055"/>
                </a:cubicBezTo>
                <a:cubicBezTo>
                  <a:pt x="3067072" y="1024848"/>
                  <a:pt x="3016490" y="1221963"/>
                  <a:pt x="3058692" y="1375641"/>
                </a:cubicBezTo>
                <a:cubicBezTo>
                  <a:pt x="3100894" y="1529319"/>
                  <a:pt x="3056758" y="1634492"/>
                  <a:pt x="3058692" y="1797989"/>
                </a:cubicBezTo>
                <a:cubicBezTo>
                  <a:pt x="3165762" y="2424344"/>
                  <a:pt x="2566950" y="2655928"/>
                  <a:pt x="2122637" y="2734044"/>
                </a:cubicBezTo>
                <a:cubicBezTo>
                  <a:pt x="1886764" y="2791537"/>
                  <a:pt x="1781749" y="2695095"/>
                  <a:pt x="1541212" y="2734044"/>
                </a:cubicBezTo>
                <a:cubicBezTo>
                  <a:pt x="1300676" y="2772993"/>
                  <a:pt x="1224625" y="2667196"/>
                  <a:pt x="936055" y="2734044"/>
                </a:cubicBezTo>
                <a:cubicBezTo>
                  <a:pt x="481581" y="2697589"/>
                  <a:pt x="21214" y="2344698"/>
                  <a:pt x="0" y="1797989"/>
                </a:cubicBezTo>
                <a:cubicBezTo>
                  <a:pt x="-33204" y="1623608"/>
                  <a:pt x="5547" y="1577866"/>
                  <a:pt x="0" y="1392880"/>
                </a:cubicBezTo>
                <a:cubicBezTo>
                  <a:pt x="-5547" y="1207894"/>
                  <a:pt x="38291" y="1048245"/>
                  <a:pt x="0" y="936055"/>
                </a:cubicBezTo>
                <a:close/>
              </a:path>
              <a:path w="3058692" h="2734044" stroke="0" extrusionOk="0">
                <a:moveTo>
                  <a:pt x="0" y="936055"/>
                </a:moveTo>
                <a:cubicBezTo>
                  <a:pt x="-25837" y="384036"/>
                  <a:pt x="378733" y="56344"/>
                  <a:pt x="936055" y="0"/>
                </a:cubicBezTo>
                <a:cubicBezTo>
                  <a:pt x="1212255" y="-20184"/>
                  <a:pt x="1239829" y="59557"/>
                  <a:pt x="1529346" y="0"/>
                </a:cubicBezTo>
                <a:cubicBezTo>
                  <a:pt x="1818863" y="-59557"/>
                  <a:pt x="1914034" y="47389"/>
                  <a:pt x="2122637" y="0"/>
                </a:cubicBezTo>
                <a:cubicBezTo>
                  <a:pt x="2626980" y="-10930"/>
                  <a:pt x="3020403" y="403031"/>
                  <a:pt x="3058692" y="936055"/>
                </a:cubicBezTo>
                <a:cubicBezTo>
                  <a:pt x="3061462" y="1072406"/>
                  <a:pt x="3030341" y="1258871"/>
                  <a:pt x="3058692" y="1341164"/>
                </a:cubicBezTo>
                <a:cubicBezTo>
                  <a:pt x="3087043" y="1423457"/>
                  <a:pt x="3017652" y="1657513"/>
                  <a:pt x="3058692" y="1797989"/>
                </a:cubicBezTo>
                <a:cubicBezTo>
                  <a:pt x="3018930" y="2417687"/>
                  <a:pt x="2649490" y="2728469"/>
                  <a:pt x="2122637" y="2734044"/>
                </a:cubicBezTo>
                <a:cubicBezTo>
                  <a:pt x="1986774" y="2743064"/>
                  <a:pt x="1737455" y="2721233"/>
                  <a:pt x="1553078" y="2734044"/>
                </a:cubicBezTo>
                <a:cubicBezTo>
                  <a:pt x="1368701" y="2746855"/>
                  <a:pt x="1107451" y="2721629"/>
                  <a:pt x="936055" y="2734044"/>
                </a:cubicBezTo>
                <a:cubicBezTo>
                  <a:pt x="563916" y="2746630"/>
                  <a:pt x="-96499" y="2328280"/>
                  <a:pt x="0" y="1797989"/>
                </a:cubicBezTo>
                <a:cubicBezTo>
                  <a:pt x="-26111" y="1695811"/>
                  <a:pt x="31732" y="1563299"/>
                  <a:pt x="0" y="1375641"/>
                </a:cubicBezTo>
                <a:cubicBezTo>
                  <a:pt x="-31732" y="1187983"/>
                  <a:pt x="36692" y="1049381"/>
                  <a:pt x="0" y="936055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4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3185172059">
                  <a:prstGeom prst="roundRect">
                    <a:avLst>
                      <a:gd name="adj" fmla="val 34237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1800" b="1" kern="0" spc="-79" dirty="0">
                <a:solidFill>
                  <a:srgbClr val="272525"/>
                </a:solidFill>
                <a:latin typeface="Inter"/>
                <a:ea typeface="+mn-ea"/>
                <a:cs typeface="+mn-cs"/>
              </a:rPr>
              <a:t> </a:t>
            </a:r>
            <a:r>
              <a:rPr lang="en-US" b="1" kern="0" spc="-79" dirty="0">
                <a:solidFill>
                  <a:srgbClr val="272525"/>
                </a:solidFill>
                <a:latin typeface="Inter"/>
              </a:rPr>
              <a:t> </a:t>
            </a:r>
            <a:r>
              <a:rPr lang="en-US" sz="1800" b="1" dirty="0"/>
              <a:t>Random Forest  as benchmark</a:t>
            </a:r>
          </a:p>
          <a:p>
            <a:pPr marL="285750" indent="-285750" defTabSz="1015832">
              <a:lnSpc>
                <a:spcPts val="3037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accuracy (94.5%)</a:t>
            </a:r>
          </a:p>
          <a:p>
            <a:pPr marL="285750" indent="-285750" defTabSz="1015832">
              <a:lnSpc>
                <a:spcPts val="3037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 F1-Score (92.25%)</a:t>
            </a:r>
          </a:p>
          <a:p>
            <a:endParaRPr lang="en-US" sz="1800" b="1" dirty="0">
              <a:cs typeface="Calibri"/>
            </a:endParaRPr>
          </a:p>
        </p:txBody>
      </p:sp>
      <p:sp>
        <p:nvSpPr>
          <p:cNvPr id="58" name="Google Shape;585;p20">
            <a:extLst>
              <a:ext uri="{FF2B5EF4-FFF2-40B4-BE49-F238E27FC236}">
                <a16:creationId xmlns:a16="http://schemas.microsoft.com/office/drawing/2014/main" id="{200E4630-0651-0C54-A22A-C4CBF8B91FBA}"/>
              </a:ext>
            </a:extLst>
          </p:cNvPr>
          <p:cNvSpPr/>
          <p:nvPr/>
        </p:nvSpPr>
        <p:spPr>
          <a:xfrm>
            <a:off x="3586491" y="3448337"/>
            <a:ext cx="3058692" cy="2734044"/>
          </a:xfrm>
          <a:custGeom>
            <a:avLst/>
            <a:gdLst>
              <a:gd name="connsiteX0" fmla="*/ 0 w 3058692"/>
              <a:gd name="connsiteY0" fmla="*/ 936055 h 2734044"/>
              <a:gd name="connsiteX1" fmla="*/ 936055 w 3058692"/>
              <a:gd name="connsiteY1" fmla="*/ 0 h 2734044"/>
              <a:gd name="connsiteX2" fmla="*/ 1553078 w 3058692"/>
              <a:gd name="connsiteY2" fmla="*/ 0 h 2734044"/>
              <a:gd name="connsiteX3" fmla="*/ 2122637 w 3058692"/>
              <a:gd name="connsiteY3" fmla="*/ 0 h 2734044"/>
              <a:gd name="connsiteX4" fmla="*/ 3058692 w 3058692"/>
              <a:gd name="connsiteY4" fmla="*/ 936055 h 2734044"/>
              <a:gd name="connsiteX5" fmla="*/ 3058692 w 3058692"/>
              <a:gd name="connsiteY5" fmla="*/ 1375641 h 2734044"/>
              <a:gd name="connsiteX6" fmla="*/ 3058692 w 3058692"/>
              <a:gd name="connsiteY6" fmla="*/ 1797989 h 2734044"/>
              <a:gd name="connsiteX7" fmla="*/ 2122637 w 3058692"/>
              <a:gd name="connsiteY7" fmla="*/ 2734044 h 2734044"/>
              <a:gd name="connsiteX8" fmla="*/ 1541212 w 3058692"/>
              <a:gd name="connsiteY8" fmla="*/ 2734044 h 2734044"/>
              <a:gd name="connsiteX9" fmla="*/ 936055 w 3058692"/>
              <a:gd name="connsiteY9" fmla="*/ 2734044 h 2734044"/>
              <a:gd name="connsiteX10" fmla="*/ 0 w 3058692"/>
              <a:gd name="connsiteY10" fmla="*/ 1797989 h 2734044"/>
              <a:gd name="connsiteX11" fmla="*/ 0 w 3058692"/>
              <a:gd name="connsiteY11" fmla="*/ 1392880 h 2734044"/>
              <a:gd name="connsiteX12" fmla="*/ 0 w 3058692"/>
              <a:gd name="connsiteY12" fmla="*/ 936055 h 2734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058692" h="2734044" fill="none" extrusionOk="0">
                <a:moveTo>
                  <a:pt x="0" y="936055"/>
                </a:moveTo>
                <a:cubicBezTo>
                  <a:pt x="-136714" y="423357"/>
                  <a:pt x="382285" y="-58897"/>
                  <a:pt x="936055" y="0"/>
                </a:cubicBezTo>
                <a:cubicBezTo>
                  <a:pt x="1082181" y="-30407"/>
                  <a:pt x="1271594" y="3446"/>
                  <a:pt x="1553078" y="0"/>
                </a:cubicBezTo>
                <a:cubicBezTo>
                  <a:pt x="1834562" y="-3446"/>
                  <a:pt x="1971676" y="15907"/>
                  <a:pt x="2122637" y="0"/>
                </a:cubicBezTo>
                <a:cubicBezTo>
                  <a:pt x="2516711" y="13839"/>
                  <a:pt x="2922902" y="360822"/>
                  <a:pt x="3058692" y="936055"/>
                </a:cubicBezTo>
                <a:cubicBezTo>
                  <a:pt x="3067072" y="1024848"/>
                  <a:pt x="3016490" y="1221963"/>
                  <a:pt x="3058692" y="1375641"/>
                </a:cubicBezTo>
                <a:cubicBezTo>
                  <a:pt x="3100894" y="1529319"/>
                  <a:pt x="3056758" y="1634492"/>
                  <a:pt x="3058692" y="1797989"/>
                </a:cubicBezTo>
                <a:cubicBezTo>
                  <a:pt x="3165762" y="2424344"/>
                  <a:pt x="2566950" y="2655928"/>
                  <a:pt x="2122637" y="2734044"/>
                </a:cubicBezTo>
                <a:cubicBezTo>
                  <a:pt x="1886764" y="2791537"/>
                  <a:pt x="1781749" y="2695095"/>
                  <a:pt x="1541212" y="2734044"/>
                </a:cubicBezTo>
                <a:cubicBezTo>
                  <a:pt x="1300676" y="2772993"/>
                  <a:pt x="1224625" y="2667196"/>
                  <a:pt x="936055" y="2734044"/>
                </a:cubicBezTo>
                <a:cubicBezTo>
                  <a:pt x="481581" y="2697589"/>
                  <a:pt x="21214" y="2344698"/>
                  <a:pt x="0" y="1797989"/>
                </a:cubicBezTo>
                <a:cubicBezTo>
                  <a:pt x="-33204" y="1623608"/>
                  <a:pt x="5547" y="1577866"/>
                  <a:pt x="0" y="1392880"/>
                </a:cubicBezTo>
                <a:cubicBezTo>
                  <a:pt x="-5547" y="1207894"/>
                  <a:pt x="38291" y="1048245"/>
                  <a:pt x="0" y="936055"/>
                </a:cubicBezTo>
                <a:close/>
              </a:path>
              <a:path w="3058692" h="2734044" stroke="0" extrusionOk="0">
                <a:moveTo>
                  <a:pt x="0" y="936055"/>
                </a:moveTo>
                <a:cubicBezTo>
                  <a:pt x="-25837" y="384036"/>
                  <a:pt x="378733" y="56344"/>
                  <a:pt x="936055" y="0"/>
                </a:cubicBezTo>
                <a:cubicBezTo>
                  <a:pt x="1212255" y="-20184"/>
                  <a:pt x="1239829" y="59557"/>
                  <a:pt x="1529346" y="0"/>
                </a:cubicBezTo>
                <a:cubicBezTo>
                  <a:pt x="1818863" y="-59557"/>
                  <a:pt x="1914034" y="47389"/>
                  <a:pt x="2122637" y="0"/>
                </a:cubicBezTo>
                <a:cubicBezTo>
                  <a:pt x="2626980" y="-10930"/>
                  <a:pt x="3020403" y="403031"/>
                  <a:pt x="3058692" y="936055"/>
                </a:cubicBezTo>
                <a:cubicBezTo>
                  <a:pt x="3061462" y="1072406"/>
                  <a:pt x="3030341" y="1258871"/>
                  <a:pt x="3058692" y="1341164"/>
                </a:cubicBezTo>
                <a:cubicBezTo>
                  <a:pt x="3087043" y="1423457"/>
                  <a:pt x="3017652" y="1657513"/>
                  <a:pt x="3058692" y="1797989"/>
                </a:cubicBezTo>
                <a:cubicBezTo>
                  <a:pt x="3018930" y="2417687"/>
                  <a:pt x="2649490" y="2728469"/>
                  <a:pt x="2122637" y="2734044"/>
                </a:cubicBezTo>
                <a:cubicBezTo>
                  <a:pt x="1986774" y="2743064"/>
                  <a:pt x="1737455" y="2721233"/>
                  <a:pt x="1553078" y="2734044"/>
                </a:cubicBezTo>
                <a:cubicBezTo>
                  <a:pt x="1368701" y="2746855"/>
                  <a:pt x="1107451" y="2721629"/>
                  <a:pt x="936055" y="2734044"/>
                </a:cubicBezTo>
                <a:cubicBezTo>
                  <a:pt x="563916" y="2746630"/>
                  <a:pt x="-96499" y="2328280"/>
                  <a:pt x="0" y="1797989"/>
                </a:cubicBezTo>
                <a:cubicBezTo>
                  <a:pt x="-26111" y="1695811"/>
                  <a:pt x="31732" y="1563299"/>
                  <a:pt x="0" y="1375641"/>
                </a:cubicBezTo>
                <a:cubicBezTo>
                  <a:pt x="-31732" y="1187983"/>
                  <a:pt x="36692" y="1049381"/>
                  <a:pt x="0" y="936055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4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3185172059">
                  <a:prstGeom prst="roundRect">
                    <a:avLst>
                      <a:gd name="adj" fmla="val 34237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indent="-285750" defTabSz="1015832">
              <a:lnSpc>
                <a:spcPts val="3037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SVM</a:t>
            </a:r>
          </a:p>
          <a:p>
            <a:pPr marL="285750" indent="-285750" defTabSz="1015832">
              <a:lnSpc>
                <a:spcPts val="3037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 Logistic Regression</a:t>
            </a:r>
          </a:p>
          <a:p>
            <a:endParaRPr lang="en-US" sz="1800" b="1" dirty="0">
              <a:cs typeface="Calibri"/>
            </a:endParaRPr>
          </a:p>
        </p:txBody>
      </p:sp>
      <p:sp>
        <p:nvSpPr>
          <p:cNvPr id="59" name="Google Shape;585;p20">
            <a:extLst>
              <a:ext uri="{FF2B5EF4-FFF2-40B4-BE49-F238E27FC236}">
                <a16:creationId xmlns:a16="http://schemas.microsoft.com/office/drawing/2014/main" id="{B068078B-E73A-A190-0EDC-679E92B7A5C4}"/>
              </a:ext>
            </a:extLst>
          </p:cNvPr>
          <p:cNvSpPr/>
          <p:nvPr/>
        </p:nvSpPr>
        <p:spPr>
          <a:xfrm>
            <a:off x="7026377" y="3448337"/>
            <a:ext cx="3058692" cy="2734044"/>
          </a:xfrm>
          <a:custGeom>
            <a:avLst/>
            <a:gdLst>
              <a:gd name="connsiteX0" fmla="*/ 0 w 3058692"/>
              <a:gd name="connsiteY0" fmla="*/ 936055 h 2734044"/>
              <a:gd name="connsiteX1" fmla="*/ 936055 w 3058692"/>
              <a:gd name="connsiteY1" fmla="*/ 0 h 2734044"/>
              <a:gd name="connsiteX2" fmla="*/ 1553078 w 3058692"/>
              <a:gd name="connsiteY2" fmla="*/ 0 h 2734044"/>
              <a:gd name="connsiteX3" fmla="*/ 2122637 w 3058692"/>
              <a:gd name="connsiteY3" fmla="*/ 0 h 2734044"/>
              <a:gd name="connsiteX4" fmla="*/ 3058692 w 3058692"/>
              <a:gd name="connsiteY4" fmla="*/ 936055 h 2734044"/>
              <a:gd name="connsiteX5" fmla="*/ 3058692 w 3058692"/>
              <a:gd name="connsiteY5" fmla="*/ 1375641 h 2734044"/>
              <a:gd name="connsiteX6" fmla="*/ 3058692 w 3058692"/>
              <a:gd name="connsiteY6" fmla="*/ 1797989 h 2734044"/>
              <a:gd name="connsiteX7" fmla="*/ 2122637 w 3058692"/>
              <a:gd name="connsiteY7" fmla="*/ 2734044 h 2734044"/>
              <a:gd name="connsiteX8" fmla="*/ 1541212 w 3058692"/>
              <a:gd name="connsiteY8" fmla="*/ 2734044 h 2734044"/>
              <a:gd name="connsiteX9" fmla="*/ 936055 w 3058692"/>
              <a:gd name="connsiteY9" fmla="*/ 2734044 h 2734044"/>
              <a:gd name="connsiteX10" fmla="*/ 0 w 3058692"/>
              <a:gd name="connsiteY10" fmla="*/ 1797989 h 2734044"/>
              <a:gd name="connsiteX11" fmla="*/ 0 w 3058692"/>
              <a:gd name="connsiteY11" fmla="*/ 1392880 h 2734044"/>
              <a:gd name="connsiteX12" fmla="*/ 0 w 3058692"/>
              <a:gd name="connsiteY12" fmla="*/ 936055 h 2734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058692" h="2734044" fill="none" extrusionOk="0">
                <a:moveTo>
                  <a:pt x="0" y="936055"/>
                </a:moveTo>
                <a:cubicBezTo>
                  <a:pt x="-136714" y="423357"/>
                  <a:pt x="382285" y="-58897"/>
                  <a:pt x="936055" y="0"/>
                </a:cubicBezTo>
                <a:cubicBezTo>
                  <a:pt x="1082181" y="-30407"/>
                  <a:pt x="1271594" y="3446"/>
                  <a:pt x="1553078" y="0"/>
                </a:cubicBezTo>
                <a:cubicBezTo>
                  <a:pt x="1834562" y="-3446"/>
                  <a:pt x="1971676" y="15907"/>
                  <a:pt x="2122637" y="0"/>
                </a:cubicBezTo>
                <a:cubicBezTo>
                  <a:pt x="2516711" y="13839"/>
                  <a:pt x="2922902" y="360822"/>
                  <a:pt x="3058692" y="936055"/>
                </a:cubicBezTo>
                <a:cubicBezTo>
                  <a:pt x="3067072" y="1024848"/>
                  <a:pt x="3016490" y="1221963"/>
                  <a:pt x="3058692" y="1375641"/>
                </a:cubicBezTo>
                <a:cubicBezTo>
                  <a:pt x="3100894" y="1529319"/>
                  <a:pt x="3056758" y="1634492"/>
                  <a:pt x="3058692" y="1797989"/>
                </a:cubicBezTo>
                <a:cubicBezTo>
                  <a:pt x="3165762" y="2424344"/>
                  <a:pt x="2566950" y="2655928"/>
                  <a:pt x="2122637" y="2734044"/>
                </a:cubicBezTo>
                <a:cubicBezTo>
                  <a:pt x="1886764" y="2791537"/>
                  <a:pt x="1781749" y="2695095"/>
                  <a:pt x="1541212" y="2734044"/>
                </a:cubicBezTo>
                <a:cubicBezTo>
                  <a:pt x="1300676" y="2772993"/>
                  <a:pt x="1224625" y="2667196"/>
                  <a:pt x="936055" y="2734044"/>
                </a:cubicBezTo>
                <a:cubicBezTo>
                  <a:pt x="481581" y="2697589"/>
                  <a:pt x="21214" y="2344698"/>
                  <a:pt x="0" y="1797989"/>
                </a:cubicBezTo>
                <a:cubicBezTo>
                  <a:pt x="-33204" y="1623608"/>
                  <a:pt x="5547" y="1577866"/>
                  <a:pt x="0" y="1392880"/>
                </a:cubicBezTo>
                <a:cubicBezTo>
                  <a:pt x="-5547" y="1207894"/>
                  <a:pt x="38291" y="1048245"/>
                  <a:pt x="0" y="936055"/>
                </a:cubicBezTo>
                <a:close/>
              </a:path>
              <a:path w="3058692" h="2734044" stroke="0" extrusionOk="0">
                <a:moveTo>
                  <a:pt x="0" y="936055"/>
                </a:moveTo>
                <a:cubicBezTo>
                  <a:pt x="-25837" y="384036"/>
                  <a:pt x="378733" y="56344"/>
                  <a:pt x="936055" y="0"/>
                </a:cubicBezTo>
                <a:cubicBezTo>
                  <a:pt x="1212255" y="-20184"/>
                  <a:pt x="1239829" y="59557"/>
                  <a:pt x="1529346" y="0"/>
                </a:cubicBezTo>
                <a:cubicBezTo>
                  <a:pt x="1818863" y="-59557"/>
                  <a:pt x="1914034" y="47389"/>
                  <a:pt x="2122637" y="0"/>
                </a:cubicBezTo>
                <a:cubicBezTo>
                  <a:pt x="2626980" y="-10930"/>
                  <a:pt x="3020403" y="403031"/>
                  <a:pt x="3058692" y="936055"/>
                </a:cubicBezTo>
                <a:cubicBezTo>
                  <a:pt x="3061462" y="1072406"/>
                  <a:pt x="3030341" y="1258871"/>
                  <a:pt x="3058692" y="1341164"/>
                </a:cubicBezTo>
                <a:cubicBezTo>
                  <a:pt x="3087043" y="1423457"/>
                  <a:pt x="3017652" y="1657513"/>
                  <a:pt x="3058692" y="1797989"/>
                </a:cubicBezTo>
                <a:cubicBezTo>
                  <a:pt x="3018930" y="2417687"/>
                  <a:pt x="2649490" y="2728469"/>
                  <a:pt x="2122637" y="2734044"/>
                </a:cubicBezTo>
                <a:cubicBezTo>
                  <a:pt x="1986774" y="2743064"/>
                  <a:pt x="1737455" y="2721233"/>
                  <a:pt x="1553078" y="2734044"/>
                </a:cubicBezTo>
                <a:cubicBezTo>
                  <a:pt x="1368701" y="2746855"/>
                  <a:pt x="1107451" y="2721629"/>
                  <a:pt x="936055" y="2734044"/>
                </a:cubicBezTo>
                <a:cubicBezTo>
                  <a:pt x="563916" y="2746630"/>
                  <a:pt x="-96499" y="2328280"/>
                  <a:pt x="0" y="1797989"/>
                </a:cubicBezTo>
                <a:cubicBezTo>
                  <a:pt x="-26111" y="1695811"/>
                  <a:pt x="31732" y="1563299"/>
                  <a:pt x="0" y="1375641"/>
                </a:cubicBezTo>
                <a:cubicBezTo>
                  <a:pt x="-31732" y="1187983"/>
                  <a:pt x="36692" y="1049381"/>
                  <a:pt x="0" y="936055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4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3185172059">
                  <a:prstGeom prst="roundRect">
                    <a:avLst>
                      <a:gd name="adj" fmla="val 34237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indent="-285750" defTabSz="1015832">
              <a:lnSpc>
                <a:spcPts val="3037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Gradient Boosting</a:t>
            </a:r>
          </a:p>
          <a:p>
            <a:pPr marL="285750" indent="-285750" defTabSz="1015832">
              <a:lnSpc>
                <a:spcPts val="3037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 Ada Boosting</a:t>
            </a:r>
          </a:p>
          <a:p>
            <a:endParaRPr lang="en-US" sz="1800" b="1" dirty="0">
              <a:cs typeface="Calibri"/>
            </a:endParaRPr>
          </a:p>
        </p:txBody>
      </p:sp>
      <p:sp>
        <p:nvSpPr>
          <p:cNvPr id="60" name="Google Shape;585;p20">
            <a:extLst>
              <a:ext uri="{FF2B5EF4-FFF2-40B4-BE49-F238E27FC236}">
                <a16:creationId xmlns:a16="http://schemas.microsoft.com/office/drawing/2014/main" id="{146C7239-2D74-FA3A-3DA7-9BE4E34F5CB3}"/>
              </a:ext>
            </a:extLst>
          </p:cNvPr>
          <p:cNvSpPr/>
          <p:nvPr/>
        </p:nvSpPr>
        <p:spPr>
          <a:xfrm>
            <a:off x="10466263" y="3575093"/>
            <a:ext cx="3058692" cy="2607288"/>
          </a:xfrm>
          <a:custGeom>
            <a:avLst/>
            <a:gdLst>
              <a:gd name="connsiteX0" fmla="*/ 0 w 3058692"/>
              <a:gd name="connsiteY0" fmla="*/ 892657 h 2607288"/>
              <a:gd name="connsiteX1" fmla="*/ 892657 w 3058692"/>
              <a:gd name="connsiteY1" fmla="*/ 0 h 2607288"/>
              <a:gd name="connsiteX2" fmla="*/ 1317116 w 3058692"/>
              <a:gd name="connsiteY2" fmla="*/ 0 h 2607288"/>
              <a:gd name="connsiteX3" fmla="*/ 1767043 w 3058692"/>
              <a:gd name="connsiteY3" fmla="*/ 0 h 2607288"/>
              <a:gd name="connsiteX4" fmla="*/ 2166035 w 3058692"/>
              <a:gd name="connsiteY4" fmla="*/ 0 h 2607288"/>
              <a:gd name="connsiteX5" fmla="*/ 3058692 w 3058692"/>
              <a:gd name="connsiteY5" fmla="*/ 892657 h 2607288"/>
              <a:gd name="connsiteX6" fmla="*/ 3058692 w 3058692"/>
              <a:gd name="connsiteY6" fmla="*/ 1278985 h 2607288"/>
              <a:gd name="connsiteX7" fmla="*/ 3058692 w 3058692"/>
              <a:gd name="connsiteY7" fmla="*/ 1714631 h 2607288"/>
              <a:gd name="connsiteX8" fmla="*/ 2166035 w 3058692"/>
              <a:gd name="connsiteY8" fmla="*/ 2607288 h 2607288"/>
              <a:gd name="connsiteX9" fmla="*/ 1728842 w 3058692"/>
              <a:gd name="connsiteY9" fmla="*/ 2607288 h 2607288"/>
              <a:gd name="connsiteX10" fmla="*/ 1291649 w 3058692"/>
              <a:gd name="connsiteY10" fmla="*/ 2607288 h 2607288"/>
              <a:gd name="connsiteX11" fmla="*/ 892657 w 3058692"/>
              <a:gd name="connsiteY11" fmla="*/ 2607288 h 2607288"/>
              <a:gd name="connsiteX12" fmla="*/ 0 w 3058692"/>
              <a:gd name="connsiteY12" fmla="*/ 1714631 h 2607288"/>
              <a:gd name="connsiteX13" fmla="*/ 0 w 3058692"/>
              <a:gd name="connsiteY13" fmla="*/ 1328303 h 2607288"/>
              <a:gd name="connsiteX14" fmla="*/ 0 w 3058692"/>
              <a:gd name="connsiteY14" fmla="*/ 892657 h 2607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058692" h="2607288" fill="none" extrusionOk="0">
                <a:moveTo>
                  <a:pt x="0" y="892657"/>
                </a:moveTo>
                <a:cubicBezTo>
                  <a:pt x="-11502" y="359944"/>
                  <a:pt x="418441" y="-111284"/>
                  <a:pt x="892657" y="0"/>
                </a:cubicBezTo>
                <a:cubicBezTo>
                  <a:pt x="1000031" y="-995"/>
                  <a:pt x="1176869" y="24949"/>
                  <a:pt x="1317116" y="0"/>
                </a:cubicBezTo>
                <a:cubicBezTo>
                  <a:pt x="1457363" y="-24949"/>
                  <a:pt x="1665086" y="16849"/>
                  <a:pt x="1767043" y="0"/>
                </a:cubicBezTo>
                <a:cubicBezTo>
                  <a:pt x="1869000" y="-16849"/>
                  <a:pt x="2044326" y="32450"/>
                  <a:pt x="2166035" y="0"/>
                </a:cubicBezTo>
                <a:cubicBezTo>
                  <a:pt x="2569327" y="59168"/>
                  <a:pt x="3117109" y="382923"/>
                  <a:pt x="3058692" y="892657"/>
                </a:cubicBezTo>
                <a:cubicBezTo>
                  <a:pt x="3103515" y="979783"/>
                  <a:pt x="3022044" y="1103095"/>
                  <a:pt x="3058692" y="1278985"/>
                </a:cubicBezTo>
                <a:cubicBezTo>
                  <a:pt x="3095340" y="1454875"/>
                  <a:pt x="3006762" y="1537838"/>
                  <a:pt x="3058692" y="1714631"/>
                </a:cubicBezTo>
                <a:cubicBezTo>
                  <a:pt x="3046922" y="2174340"/>
                  <a:pt x="2604812" y="2590152"/>
                  <a:pt x="2166035" y="2607288"/>
                </a:cubicBezTo>
                <a:cubicBezTo>
                  <a:pt x="2055342" y="2644378"/>
                  <a:pt x="1941916" y="2571270"/>
                  <a:pt x="1728842" y="2607288"/>
                </a:cubicBezTo>
                <a:cubicBezTo>
                  <a:pt x="1515768" y="2643306"/>
                  <a:pt x="1476505" y="2558354"/>
                  <a:pt x="1291649" y="2607288"/>
                </a:cubicBezTo>
                <a:cubicBezTo>
                  <a:pt x="1106793" y="2656222"/>
                  <a:pt x="994340" y="2593435"/>
                  <a:pt x="892657" y="2607288"/>
                </a:cubicBezTo>
                <a:cubicBezTo>
                  <a:pt x="425402" y="2591019"/>
                  <a:pt x="42992" y="2300014"/>
                  <a:pt x="0" y="1714631"/>
                </a:cubicBezTo>
                <a:cubicBezTo>
                  <a:pt x="-42090" y="1635727"/>
                  <a:pt x="8499" y="1409168"/>
                  <a:pt x="0" y="1328303"/>
                </a:cubicBezTo>
                <a:cubicBezTo>
                  <a:pt x="-8499" y="1247438"/>
                  <a:pt x="10136" y="1076771"/>
                  <a:pt x="0" y="892657"/>
                </a:cubicBezTo>
                <a:close/>
              </a:path>
              <a:path w="3058692" h="2607288" stroke="0" extrusionOk="0">
                <a:moveTo>
                  <a:pt x="0" y="892657"/>
                </a:moveTo>
                <a:cubicBezTo>
                  <a:pt x="-7506" y="389473"/>
                  <a:pt x="319890" y="111375"/>
                  <a:pt x="892657" y="0"/>
                </a:cubicBezTo>
                <a:cubicBezTo>
                  <a:pt x="1076028" y="-6046"/>
                  <a:pt x="1118536" y="6961"/>
                  <a:pt x="1317116" y="0"/>
                </a:cubicBezTo>
                <a:cubicBezTo>
                  <a:pt x="1515696" y="-6961"/>
                  <a:pt x="1613869" y="15208"/>
                  <a:pt x="1703374" y="0"/>
                </a:cubicBezTo>
                <a:cubicBezTo>
                  <a:pt x="1792879" y="-15208"/>
                  <a:pt x="1996768" y="22271"/>
                  <a:pt x="2166035" y="0"/>
                </a:cubicBezTo>
                <a:cubicBezTo>
                  <a:pt x="2601591" y="34897"/>
                  <a:pt x="3045642" y="436548"/>
                  <a:pt x="3058692" y="892657"/>
                </a:cubicBezTo>
                <a:cubicBezTo>
                  <a:pt x="3089179" y="1007858"/>
                  <a:pt x="3016707" y="1110920"/>
                  <a:pt x="3058692" y="1311864"/>
                </a:cubicBezTo>
                <a:cubicBezTo>
                  <a:pt x="3100677" y="1512808"/>
                  <a:pt x="3030087" y="1573017"/>
                  <a:pt x="3058692" y="1714631"/>
                </a:cubicBezTo>
                <a:cubicBezTo>
                  <a:pt x="2957889" y="2201778"/>
                  <a:pt x="2616276" y="2588223"/>
                  <a:pt x="2166035" y="2607288"/>
                </a:cubicBezTo>
                <a:cubicBezTo>
                  <a:pt x="2043279" y="2621273"/>
                  <a:pt x="1903385" y="2563886"/>
                  <a:pt x="1741576" y="2607288"/>
                </a:cubicBezTo>
                <a:cubicBezTo>
                  <a:pt x="1579767" y="2650690"/>
                  <a:pt x="1516004" y="2587861"/>
                  <a:pt x="1342584" y="2607288"/>
                </a:cubicBezTo>
                <a:cubicBezTo>
                  <a:pt x="1169164" y="2626715"/>
                  <a:pt x="1000710" y="2570742"/>
                  <a:pt x="892657" y="2607288"/>
                </a:cubicBezTo>
                <a:cubicBezTo>
                  <a:pt x="530281" y="2670736"/>
                  <a:pt x="-81320" y="2137151"/>
                  <a:pt x="0" y="1714631"/>
                </a:cubicBezTo>
                <a:cubicBezTo>
                  <a:pt x="-16026" y="1516078"/>
                  <a:pt x="39157" y="1489633"/>
                  <a:pt x="0" y="1295424"/>
                </a:cubicBezTo>
                <a:cubicBezTo>
                  <a:pt x="-39157" y="1101215"/>
                  <a:pt x="39800" y="1034067"/>
                  <a:pt x="0" y="892657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4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3185172059">
                  <a:prstGeom prst="roundRect">
                    <a:avLst>
                      <a:gd name="adj" fmla="val 34237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indent="-285750" defTabSz="1015832">
              <a:lnSpc>
                <a:spcPts val="3037"/>
              </a:lnSpc>
              <a:buFont typeface="Arial" panose="020B0604020202020204" pitchFamily="34" charset="0"/>
              <a:buChar char="•"/>
            </a:pPr>
            <a:r>
              <a:rPr lang="en-US" dirty="0"/>
              <a:t>Random forest</a:t>
            </a:r>
          </a:p>
          <a:p>
            <a:pPr marL="285750" indent="-285750" defTabSz="1015832">
              <a:lnSpc>
                <a:spcPts val="3037"/>
              </a:lnSpc>
              <a:buFont typeface="Arial" panose="020B0604020202020204" pitchFamily="34" charset="0"/>
              <a:buChar char="•"/>
            </a:pPr>
            <a:r>
              <a:rPr lang="en-US" dirty="0"/>
              <a:t> Bagging Classifier</a:t>
            </a:r>
          </a:p>
          <a:p>
            <a:endParaRPr lang="en-US" sz="1800" b="1" dirty="0">
              <a:cs typeface="Calibri"/>
            </a:endParaRPr>
          </a:p>
        </p:txBody>
      </p:sp>
      <p:grpSp>
        <p:nvGrpSpPr>
          <p:cNvPr id="62" name="Google Shape;755;p45">
            <a:extLst>
              <a:ext uri="{FF2B5EF4-FFF2-40B4-BE49-F238E27FC236}">
                <a16:creationId xmlns:a16="http://schemas.microsoft.com/office/drawing/2014/main" id="{FE689DBB-DAE5-9A6C-F145-C0DD5C5EC1E0}"/>
              </a:ext>
            </a:extLst>
          </p:cNvPr>
          <p:cNvGrpSpPr/>
          <p:nvPr/>
        </p:nvGrpSpPr>
        <p:grpSpPr>
          <a:xfrm>
            <a:off x="9949545" y="671223"/>
            <a:ext cx="572822" cy="572706"/>
            <a:chOff x="2486628" y="2743153"/>
            <a:chExt cx="389860" cy="389782"/>
          </a:xfrm>
        </p:grpSpPr>
        <p:sp>
          <p:nvSpPr>
            <p:cNvPr id="63" name="Google Shape;756;p45">
              <a:extLst>
                <a:ext uri="{FF2B5EF4-FFF2-40B4-BE49-F238E27FC236}">
                  <a16:creationId xmlns:a16="http://schemas.microsoft.com/office/drawing/2014/main" id="{B058EAF7-723B-21D3-AD43-D2363D80FF5F}"/>
                </a:ext>
              </a:extLst>
            </p:cNvPr>
            <p:cNvSpPr/>
            <p:nvPr/>
          </p:nvSpPr>
          <p:spPr>
            <a:xfrm>
              <a:off x="2492810" y="2749257"/>
              <a:ext cx="287281" cy="287281"/>
            </a:xfrm>
            <a:custGeom>
              <a:avLst/>
              <a:gdLst/>
              <a:ahLst/>
              <a:cxnLst/>
              <a:rect l="l" t="t" r="r" b="b"/>
              <a:pathLst>
                <a:path w="10967" h="10967" extrusionOk="0">
                  <a:moveTo>
                    <a:pt x="5144" y="0"/>
                  </a:moveTo>
                  <a:cubicBezTo>
                    <a:pt x="4908" y="0"/>
                    <a:pt x="4702" y="168"/>
                    <a:pt x="4658" y="401"/>
                  </a:cubicBezTo>
                  <a:lnTo>
                    <a:pt x="4407" y="1645"/>
                  </a:lnTo>
                  <a:cubicBezTo>
                    <a:pt x="4102" y="1731"/>
                    <a:pt x="3808" y="1851"/>
                    <a:pt x="3530" y="2009"/>
                  </a:cubicBezTo>
                  <a:lnTo>
                    <a:pt x="2475" y="1306"/>
                  </a:lnTo>
                  <a:cubicBezTo>
                    <a:pt x="2390" y="1249"/>
                    <a:pt x="2293" y="1221"/>
                    <a:pt x="2197" y="1221"/>
                  </a:cubicBezTo>
                  <a:cubicBezTo>
                    <a:pt x="2068" y="1221"/>
                    <a:pt x="1940" y="1271"/>
                    <a:pt x="1844" y="1368"/>
                  </a:cubicBezTo>
                  <a:lnTo>
                    <a:pt x="1364" y="1847"/>
                  </a:lnTo>
                  <a:cubicBezTo>
                    <a:pt x="1196" y="2015"/>
                    <a:pt x="1172" y="2276"/>
                    <a:pt x="1303" y="2475"/>
                  </a:cubicBezTo>
                  <a:lnTo>
                    <a:pt x="2005" y="3530"/>
                  </a:lnTo>
                  <a:cubicBezTo>
                    <a:pt x="1851" y="3808"/>
                    <a:pt x="1728" y="4102"/>
                    <a:pt x="1642" y="4407"/>
                  </a:cubicBezTo>
                  <a:lnTo>
                    <a:pt x="401" y="4657"/>
                  </a:lnTo>
                  <a:cubicBezTo>
                    <a:pt x="168" y="4702"/>
                    <a:pt x="1" y="4908"/>
                    <a:pt x="1" y="5144"/>
                  </a:cubicBezTo>
                  <a:lnTo>
                    <a:pt x="1" y="5823"/>
                  </a:lnTo>
                  <a:cubicBezTo>
                    <a:pt x="1" y="6059"/>
                    <a:pt x="168" y="6265"/>
                    <a:pt x="401" y="6313"/>
                  </a:cubicBezTo>
                  <a:lnTo>
                    <a:pt x="1642" y="6559"/>
                  </a:lnTo>
                  <a:cubicBezTo>
                    <a:pt x="1728" y="6864"/>
                    <a:pt x="1851" y="7159"/>
                    <a:pt x="2005" y="7437"/>
                  </a:cubicBezTo>
                  <a:lnTo>
                    <a:pt x="1303" y="8492"/>
                  </a:lnTo>
                  <a:cubicBezTo>
                    <a:pt x="1172" y="8691"/>
                    <a:pt x="1196" y="8951"/>
                    <a:pt x="1364" y="9123"/>
                  </a:cubicBezTo>
                  <a:lnTo>
                    <a:pt x="1844" y="9602"/>
                  </a:lnTo>
                  <a:cubicBezTo>
                    <a:pt x="1941" y="9697"/>
                    <a:pt x="2069" y="9746"/>
                    <a:pt x="2198" y="9746"/>
                  </a:cubicBezTo>
                  <a:cubicBezTo>
                    <a:pt x="2294" y="9746"/>
                    <a:pt x="2390" y="9719"/>
                    <a:pt x="2475" y="9664"/>
                  </a:cubicBezTo>
                  <a:lnTo>
                    <a:pt x="3530" y="8958"/>
                  </a:lnTo>
                  <a:cubicBezTo>
                    <a:pt x="3808" y="9116"/>
                    <a:pt x="4099" y="9239"/>
                    <a:pt x="4407" y="9325"/>
                  </a:cubicBezTo>
                  <a:lnTo>
                    <a:pt x="4654" y="10565"/>
                  </a:lnTo>
                  <a:cubicBezTo>
                    <a:pt x="4702" y="10798"/>
                    <a:pt x="4908" y="10966"/>
                    <a:pt x="5144" y="10966"/>
                  </a:cubicBezTo>
                  <a:lnTo>
                    <a:pt x="5823" y="10966"/>
                  </a:lnTo>
                  <a:cubicBezTo>
                    <a:pt x="6059" y="10966"/>
                    <a:pt x="6265" y="10798"/>
                    <a:pt x="6309" y="10565"/>
                  </a:cubicBezTo>
                  <a:lnTo>
                    <a:pt x="6559" y="9325"/>
                  </a:lnTo>
                  <a:cubicBezTo>
                    <a:pt x="6864" y="9239"/>
                    <a:pt x="7159" y="9116"/>
                    <a:pt x="7437" y="8958"/>
                  </a:cubicBezTo>
                  <a:lnTo>
                    <a:pt x="8492" y="9664"/>
                  </a:lnTo>
                  <a:cubicBezTo>
                    <a:pt x="8575" y="9719"/>
                    <a:pt x="8670" y="9746"/>
                    <a:pt x="8766" y="9746"/>
                  </a:cubicBezTo>
                  <a:cubicBezTo>
                    <a:pt x="8894" y="9746"/>
                    <a:pt x="9023" y="9697"/>
                    <a:pt x="9119" y="9602"/>
                  </a:cubicBezTo>
                  <a:lnTo>
                    <a:pt x="9599" y="9123"/>
                  </a:lnTo>
                  <a:cubicBezTo>
                    <a:pt x="9767" y="8951"/>
                    <a:pt x="9794" y="8691"/>
                    <a:pt x="9664" y="8492"/>
                  </a:cubicBezTo>
                  <a:lnTo>
                    <a:pt x="8958" y="7437"/>
                  </a:lnTo>
                  <a:cubicBezTo>
                    <a:pt x="9116" y="7159"/>
                    <a:pt x="9236" y="6864"/>
                    <a:pt x="9321" y="6559"/>
                  </a:cubicBezTo>
                  <a:lnTo>
                    <a:pt x="10565" y="6313"/>
                  </a:lnTo>
                  <a:cubicBezTo>
                    <a:pt x="10798" y="6265"/>
                    <a:pt x="10966" y="6059"/>
                    <a:pt x="10966" y="5823"/>
                  </a:cubicBezTo>
                  <a:lnTo>
                    <a:pt x="10966" y="5144"/>
                  </a:lnTo>
                  <a:cubicBezTo>
                    <a:pt x="10966" y="4908"/>
                    <a:pt x="10798" y="4702"/>
                    <a:pt x="10565" y="4657"/>
                  </a:cubicBezTo>
                  <a:lnTo>
                    <a:pt x="9321" y="4407"/>
                  </a:lnTo>
                  <a:cubicBezTo>
                    <a:pt x="9236" y="4102"/>
                    <a:pt x="9116" y="3808"/>
                    <a:pt x="8958" y="3530"/>
                  </a:cubicBezTo>
                  <a:lnTo>
                    <a:pt x="9661" y="2478"/>
                  </a:lnTo>
                  <a:cubicBezTo>
                    <a:pt x="9794" y="2279"/>
                    <a:pt x="9767" y="2015"/>
                    <a:pt x="9599" y="1847"/>
                  </a:cubicBezTo>
                  <a:lnTo>
                    <a:pt x="9119" y="1368"/>
                  </a:lnTo>
                  <a:cubicBezTo>
                    <a:pt x="9023" y="1271"/>
                    <a:pt x="8896" y="1221"/>
                    <a:pt x="8768" y="1221"/>
                  </a:cubicBezTo>
                  <a:cubicBezTo>
                    <a:pt x="8673" y="1221"/>
                    <a:pt x="8577" y="1249"/>
                    <a:pt x="8492" y="1306"/>
                  </a:cubicBezTo>
                  <a:lnTo>
                    <a:pt x="7437" y="2009"/>
                  </a:lnTo>
                  <a:cubicBezTo>
                    <a:pt x="7159" y="1851"/>
                    <a:pt x="6864" y="1731"/>
                    <a:pt x="6559" y="1645"/>
                  </a:cubicBezTo>
                  <a:lnTo>
                    <a:pt x="6313" y="401"/>
                  </a:lnTo>
                  <a:cubicBezTo>
                    <a:pt x="6265" y="168"/>
                    <a:pt x="6059" y="0"/>
                    <a:pt x="5823" y="0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8" name="Google Shape;757;p45">
              <a:extLst>
                <a:ext uri="{FF2B5EF4-FFF2-40B4-BE49-F238E27FC236}">
                  <a16:creationId xmlns:a16="http://schemas.microsoft.com/office/drawing/2014/main" id="{6238FA3C-F297-4E84-0FCE-31754DE191EF}"/>
                </a:ext>
              </a:extLst>
            </p:cNvPr>
            <p:cNvSpPr/>
            <p:nvPr/>
          </p:nvSpPr>
          <p:spPr>
            <a:xfrm>
              <a:off x="2568382" y="2829859"/>
              <a:ext cx="131080" cy="126129"/>
            </a:xfrm>
            <a:custGeom>
              <a:avLst/>
              <a:gdLst/>
              <a:ahLst/>
              <a:cxnLst/>
              <a:rect l="l" t="t" r="r" b="b"/>
              <a:pathLst>
                <a:path w="5004" h="4815" extrusionOk="0">
                  <a:moveTo>
                    <a:pt x="2598" y="1"/>
                  </a:moveTo>
                  <a:cubicBezTo>
                    <a:pt x="1625" y="1"/>
                    <a:pt x="744" y="587"/>
                    <a:pt x="374" y="1484"/>
                  </a:cubicBezTo>
                  <a:cubicBezTo>
                    <a:pt x="1" y="2386"/>
                    <a:pt x="206" y="3421"/>
                    <a:pt x="895" y="4109"/>
                  </a:cubicBezTo>
                  <a:cubicBezTo>
                    <a:pt x="1356" y="4570"/>
                    <a:pt x="1971" y="4814"/>
                    <a:pt x="2596" y="4814"/>
                  </a:cubicBezTo>
                  <a:cubicBezTo>
                    <a:pt x="2906" y="4814"/>
                    <a:pt x="3219" y="4754"/>
                    <a:pt x="3517" y="4630"/>
                  </a:cubicBezTo>
                  <a:cubicBezTo>
                    <a:pt x="4418" y="4257"/>
                    <a:pt x="5004" y="3379"/>
                    <a:pt x="5004" y="2406"/>
                  </a:cubicBezTo>
                  <a:cubicBezTo>
                    <a:pt x="5004" y="1077"/>
                    <a:pt x="3928" y="1"/>
                    <a:pt x="259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758;p45">
              <a:extLst>
                <a:ext uri="{FF2B5EF4-FFF2-40B4-BE49-F238E27FC236}">
                  <a16:creationId xmlns:a16="http://schemas.microsoft.com/office/drawing/2014/main" id="{153B5F86-C61E-23DD-07D2-8132978AC812}"/>
                </a:ext>
              </a:extLst>
            </p:cNvPr>
            <p:cNvSpPr/>
            <p:nvPr/>
          </p:nvSpPr>
          <p:spPr>
            <a:xfrm>
              <a:off x="2594525" y="2861555"/>
              <a:ext cx="73267" cy="62737"/>
            </a:xfrm>
            <a:custGeom>
              <a:avLst/>
              <a:gdLst/>
              <a:ahLst/>
              <a:cxnLst/>
              <a:rect l="l" t="t" r="r" b="b"/>
              <a:pathLst>
                <a:path w="2797" h="2395" extrusionOk="0">
                  <a:moveTo>
                    <a:pt x="1600" y="0"/>
                  </a:moveTo>
                  <a:cubicBezTo>
                    <a:pt x="535" y="0"/>
                    <a:pt x="0" y="1289"/>
                    <a:pt x="754" y="2043"/>
                  </a:cubicBezTo>
                  <a:cubicBezTo>
                    <a:pt x="983" y="2272"/>
                    <a:pt x="1290" y="2394"/>
                    <a:pt x="1601" y="2394"/>
                  </a:cubicBezTo>
                  <a:cubicBezTo>
                    <a:pt x="1754" y="2394"/>
                    <a:pt x="1909" y="2364"/>
                    <a:pt x="2056" y="2303"/>
                  </a:cubicBezTo>
                  <a:cubicBezTo>
                    <a:pt x="2505" y="2118"/>
                    <a:pt x="2796" y="1679"/>
                    <a:pt x="2796" y="1196"/>
                  </a:cubicBezTo>
                  <a:cubicBezTo>
                    <a:pt x="2796" y="535"/>
                    <a:pt x="2262" y="0"/>
                    <a:pt x="16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759;p45">
              <a:extLst>
                <a:ext uri="{FF2B5EF4-FFF2-40B4-BE49-F238E27FC236}">
                  <a16:creationId xmlns:a16="http://schemas.microsoft.com/office/drawing/2014/main" id="{11D77E74-D2DA-124A-CB5A-6B2FEF8FFE5C}"/>
                </a:ext>
              </a:extLst>
            </p:cNvPr>
            <p:cNvSpPr/>
            <p:nvPr/>
          </p:nvSpPr>
          <p:spPr>
            <a:xfrm>
              <a:off x="2605029" y="2862995"/>
              <a:ext cx="43719" cy="59803"/>
            </a:xfrm>
            <a:custGeom>
              <a:avLst/>
              <a:gdLst/>
              <a:ahLst/>
              <a:cxnLst/>
              <a:rect l="l" t="t" r="r" b="b"/>
              <a:pathLst>
                <a:path w="1669" h="2283" extrusionOk="0">
                  <a:moveTo>
                    <a:pt x="836" y="0"/>
                  </a:moveTo>
                  <a:cubicBezTo>
                    <a:pt x="339" y="158"/>
                    <a:pt x="0" y="620"/>
                    <a:pt x="0" y="1141"/>
                  </a:cubicBezTo>
                  <a:cubicBezTo>
                    <a:pt x="0" y="1662"/>
                    <a:pt x="339" y="2125"/>
                    <a:pt x="836" y="2282"/>
                  </a:cubicBezTo>
                  <a:cubicBezTo>
                    <a:pt x="1330" y="2125"/>
                    <a:pt x="1669" y="1662"/>
                    <a:pt x="1669" y="1141"/>
                  </a:cubicBezTo>
                  <a:cubicBezTo>
                    <a:pt x="1669" y="620"/>
                    <a:pt x="1330" y="161"/>
                    <a:pt x="8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760;p45">
              <a:extLst>
                <a:ext uri="{FF2B5EF4-FFF2-40B4-BE49-F238E27FC236}">
                  <a16:creationId xmlns:a16="http://schemas.microsoft.com/office/drawing/2014/main" id="{233F69AE-F673-2562-6C3A-0BD5729A72F5}"/>
                </a:ext>
              </a:extLst>
            </p:cNvPr>
            <p:cNvSpPr/>
            <p:nvPr/>
          </p:nvSpPr>
          <p:spPr>
            <a:xfrm>
              <a:off x="2681597" y="2938018"/>
              <a:ext cx="188787" cy="188892"/>
            </a:xfrm>
            <a:custGeom>
              <a:avLst/>
              <a:gdLst/>
              <a:ahLst/>
              <a:cxnLst/>
              <a:rect l="l" t="t" r="r" b="b"/>
              <a:pathLst>
                <a:path w="7207" h="7211" extrusionOk="0">
                  <a:moveTo>
                    <a:pt x="3382" y="1"/>
                  </a:moveTo>
                  <a:cubicBezTo>
                    <a:pt x="3225" y="1"/>
                    <a:pt x="3091" y="111"/>
                    <a:pt x="3060" y="265"/>
                  </a:cubicBezTo>
                  <a:lnTo>
                    <a:pt x="2896" y="1080"/>
                  </a:lnTo>
                  <a:cubicBezTo>
                    <a:pt x="2697" y="1139"/>
                    <a:pt x="2502" y="1217"/>
                    <a:pt x="2320" y="1320"/>
                  </a:cubicBezTo>
                  <a:lnTo>
                    <a:pt x="1628" y="858"/>
                  </a:lnTo>
                  <a:cubicBezTo>
                    <a:pt x="1572" y="821"/>
                    <a:pt x="1509" y="803"/>
                    <a:pt x="1447" y="803"/>
                  </a:cubicBezTo>
                  <a:cubicBezTo>
                    <a:pt x="1363" y="803"/>
                    <a:pt x="1280" y="836"/>
                    <a:pt x="1217" y="899"/>
                  </a:cubicBezTo>
                  <a:lnTo>
                    <a:pt x="901" y="1214"/>
                  </a:lnTo>
                  <a:cubicBezTo>
                    <a:pt x="788" y="1324"/>
                    <a:pt x="771" y="1498"/>
                    <a:pt x="857" y="1629"/>
                  </a:cubicBezTo>
                  <a:lnTo>
                    <a:pt x="1319" y="2321"/>
                  </a:lnTo>
                  <a:cubicBezTo>
                    <a:pt x="1217" y="2503"/>
                    <a:pt x="1138" y="2698"/>
                    <a:pt x="1080" y="2897"/>
                  </a:cubicBezTo>
                  <a:lnTo>
                    <a:pt x="264" y="3061"/>
                  </a:lnTo>
                  <a:cubicBezTo>
                    <a:pt x="110" y="3092"/>
                    <a:pt x="0" y="3226"/>
                    <a:pt x="0" y="3383"/>
                  </a:cubicBezTo>
                  <a:lnTo>
                    <a:pt x="0" y="3829"/>
                  </a:lnTo>
                  <a:cubicBezTo>
                    <a:pt x="0" y="3983"/>
                    <a:pt x="110" y="4117"/>
                    <a:pt x="264" y="4147"/>
                  </a:cubicBezTo>
                  <a:lnTo>
                    <a:pt x="1080" y="4315"/>
                  </a:lnTo>
                  <a:cubicBezTo>
                    <a:pt x="1134" y="4514"/>
                    <a:pt x="1213" y="4709"/>
                    <a:pt x="1313" y="4891"/>
                  </a:cubicBezTo>
                  <a:lnTo>
                    <a:pt x="853" y="5583"/>
                  </a:lnTo>
                  <a:cubicBezTo>
                    <a:pt x="768" y="5713"/>
                    <a:pt x="785" y="5888"/>
                    <a:pt x="894" y="5998"/>
                  </a:cubicBezTo>
                  <a:lnTo>
                    <a:pt x="1210" y="6313"/>
                  </a:lnTo>
                  <a:cubicBezTo>
                    <a:pt x="1273" y="6376"/>
                    <a:pt x="1357" y="6409"/>
                    <a:pt x="1442" y="6409"/>
                  </a:cubicBezTo>
                  <a:cubicBezTo>
                    <a:pt x="1505" y="6409"/>
                    <a:pt x="1569" y="6391"/>
                    <a:pt x="1624" y="6354"/>
                  </a:cubicBezTo>
                  <a:lnTo>
                    <a:pt x="2317" y="5892"/>
                  </a:lnTo>
                  <a:cubicBezTo>
                    <a:pt x="2498" y="5994"/>
                    <a:pt x="2694" y="6077"/>
                    <a:pt x="2892" y="6131"/>
                  </a:cubicBezTo>
                  <a:lnTo>
                    <a:pt x="3057" y="6947"/>
                  </a:lnTo>
                  <a:cubicBezTo>
                    <a:pt x="3088" y="7101"/>
                    <a:pt x="3221" y="7211"/>
                    <a:pt x="3379" y="7211"/>
                  </a:cubicBezTo>
                  <a:lnTo>
                    <a:pt x="3824" y="7211"/>
                  </a:lnTo>
                  <a:cubicBezTo>
                    <a:pt x="3979" y="7211"/>
                    <a:pt x="4112" y="7101"/>
                    <a:pt x="4143" y="6947"/>
                  </a:cubicBezTo>
                  <a:lnTo>
                    <a:pt x="4308" y="6131"/>
                  </a:lnTo>
                  <a:cubicBezTo>
                    <a:pt x="4510" y="6077"/>
                    <a:pt x="4702" y="5994"/>
                    <a:pt x="4883" y="5892"/>
                  </a:cubicBezTo>
                  <a:lnTo>
                    <a:pt x="5579" y="6354"/>
                  </a:lnTo>
                  <a:cubicBezTo>
                    <a:pt x="5634" y="6391"/>
                    <a:pt x="5697" y="6409"/>
                    <a:pt x="5760" y="6409"/>
                  </a:cubicBezTo>
                  <a:cubicBezTo>
                    <a:pt x="5844" y="6409"/>
                    <a:pt x="5927" y="6376"/>
                    <a:pt x="5990" y="6313"/>
                  </a:cubicBezTo>
                  <a:lnTo>
                    <a:pt x="6305" y="5998"/>
                  </a:lnTo>
                  <a:cubicBezTo>
                    <a:pt x="6418" y="5888"/>
                    <a:pt x="6436" y="5713"/>
                    <a:pt x="6350" y="5583"/>
                  </a:cubicBezTo>
                  <a:lnTo>
                    <a:pt x="5887" y="4891"/>
                  </a:lnTo>
                  <a:cubicBezTo>
                    <a:pt x="5990" y="4709"/>
                    <a:pt x="6069" y="4514"/>
                    <a:pt x="6127" y="4315"/>
                  </a:cubicBezTo>
                  <a:lnTo>
                    <a:pt x="6943" y="4147"/>
                  </a:lnTo>
                  <a:cubicBezTo>
                    <a:pt x="7097" y="4117"/>
                    <a:pt x="7207" y="3983"/>
                    <a:pt x="7207" y="3829"/>
                  </a:cubicBezTo>
                  <a:lnTo>
                    <a:pt x="7207" y="3383"/>
                  </a:lnTo>
                  <a:cubicBezTo>
                    <a:pt x="7207" y="3229"/>
                    <a:pt x="7097" y="3095"/>
                    <a:pt x="6946" y="3061"/>
                  </a:cubicBezTo>
                  <a:lnTo>
                    <a:pt x="6131" y="2900"/>
                  </a:lnTo>
                  <a:cubicBezTo>
                    <a:pt x="6072" y="2698"/>
                    <a:pt x="5994" y="2506"/>
                    <a:pt x="5891" y="2324"/>
                  </a:cubicBezTo>
                  <a:lnTo>
                    <a:pt x="6353" y="1629"/>
                  </a:lnTo>
                  <a:cubicBezTo>
                    <a:pt x="6439" y="1498"/>
                    <a:pt x="6422" y="1327"/>
                    <a:pt x="6309" y="1217"/>
                  </a:cubicBezTo>
                  <a:lnTo>
                    <a:pt x="5994" y="902"/>
                  </a:lnTo>
                  <a:cubicBezTo>
                    <a:pt x="5930" y="837"/>
                    <a:pt x="5846" y="804"/>
                    <a:pt x="5762" y="804"/>
                  </a:cubicBezTo>
                  <a:cubicBezTo>
                    <a:pt x="5700" y="804"/>
                    <a:pt x="5637" y="821"/>
                    <a:pt x="5582" y="858"/>
                  </a:cubicBezTo>
                  <a:lnTo>
                    <a:pt x="4887" y="1320"/>
                  </a:lnTo>
                  <a:cubicBezTo>
                    <a:pt x="4705" y="1217"/>
                    <a:pt x="4513" y="1139"/>
                    <a:pt x="4311" y="1080"/>
                  </a:cubicBezTo>
                  <a:lnTo>
                    <a:pt x="4146" y="265"/>
                  </a:lnTo>
                  <a:cubicBezTo>
                    <a:pt x="4116" y="111"/>
                    <a:pt x="3982" y="1"/>
                    <a:pt x="3828" y="1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2" name="Google Shape;761;p45">
              <a:extLst>
                <a:ext uri="{FF2B5EF4-FFF2-40B4-BE49-F238E27FC236}">
                  <a16:creationId xmlns:a16="http://schemas.microsoft.com/office/drawing/2014/main" id="{8402DF95-CFBA-2746-B1BE-E0E90C004C0F}"/>
                </a:ext>
              </a:extLst>
            </p:cNvPr>
            <p:cNvSpPr/>
            <p:nvPr/>
          </p:nvSpPr>
          <p:spPr>
            <a:xfrm>
              <a:off x="2725028" y="2985247"/>
              <a:ext cx="98153" cy="94407"/>
            </a:xfrm>
            <a:custGeom>
              <a:avLst/>
              <a:gdLst/>
              <a:ahLst/>
              <a:cxnLst/>
              <a:rect l="l" t="t" r="r" b="b"/>
              <a:pathLst>
                <a:path w="3747" h="3604" extrusionOk="0">
                  <a:moveTo>
                    <a:pt x="1944" y="0"/>
                  </a:moveTo>
                  <a:cubicBezTo>
                    <a:pt x="1217" y="0"/>
                    <a:pt x="559" y="439"/>
                    <a:pt x="282" y="1111"/>
                  </a:cubicBezTo>
                  <a:cubicBezTo>
                    <a:pt x="1" y="1786"/>
                    <a:pt x="155" y="2560"/>
                    <a:pt x="672" y="3074"/>
                  </a:cubicBezTo>
                  <a:cubicBezTo>
                    <a:pt x="1016" y="3420"/>
                    <a:pt x="1475" y="3604"/>
                    <a:pt x="1943" y="3604"/>
                  </a:cubicBezTo>
                  <a:cubicBezTo>
                    <a:pt x="2175" y="3604"/>
                    <a:pt x="2409" y="3558"/>
                    <a:pt x="2632" y="3465"/>
                  </a:cubicBezTo>
                  <a:cubicBezTo>
                    <a:pt x="3307" y="3187"/>
                    <a:pt x="3746" y="2529"/>
                    <a:pt x="3746" y="1803"/>
                  </a:cubicBezTo>
                  <a:cubicBezTo>
                    <a:pt x="3746" y="806"/>
                    <a:pt x="2941" y="0"/>
                    <a:pt x="19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3" name="Google Shape;762;p45">
              <a:extLst>
                <a:ext uri="{FF2B5EF4-FFF2-40B4-BE49-F238E27FC236}">
                  <a16:creationId xmlns:a16="http://schemas.microsoft.com/office/drawing/2014/main" id="{B967E3A0-17D9-9BD4-6F7B-8A72931D1978}"/>
                </a:ext>
              </a:extLst>
            </p:cNvPr>
            <p:cNvSpPr/>
            <p:nvPr/>
          </p:nvSpPr>
          <p:spPr>
            <a:xfrm>
              <a:off x="2738047" y="3004108"/>
              <a:ext cx="66273" cy="56712"/>
            </a:xfrm>
            <a:custGeom>
              <a:avLst/>
              <a:gdLst/>
              <a:ahLst/>
              <a:cxnLst/>
              <a:rect l="l" t="t" r="r" b="b"/>
              <a:pathLst>
                <a:path w="2530" h="2165" extrusionOk="0">
                  <a:moveTo>
                    <a:pt x="1447" y="0"/>
                  </a:moveTo>
                  <a:cubicBezTo>
                    <a:pt x="484" y="0"/>
                    <a:pt x="1" y="1165"/>
                    <a:pt x="682" y="1847"/>
                  </a:cubicBezTo>
                  <a:cubicBezTo>
                    <a:pt x="903" y="2067"/>
                    <a:pt x="1174" y="2165"/>
                    <a:pt x="1440" y="2165"/>
                  </a:cubicBezTo>
                  <a:cubicBezTo>
                    <a:pt x="1996" y="2165"/>
                    <a:pt x="2529" y="1734"/>
                    <a:pt x="2529" y="1083"/>
                  </a:cubicBezTo>
                  <a:cubicBezTo>
                    <a:pt x="2529" y="483"/>
                    <a:pt x="2043" y="0"/>
                    <a:pt x="14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763;p45">
              <a:extLst>
                <a:ext uri="{FF2B5EF4-FFF2-40B4-BE49-F238E27FC236}">
                  <a16:creationId xmlns:a16="http://schemas.microsoft.com/office/drawing/2014/main" id="{D85F21D2-7383-92EE-2FBA-5E4B018A21E5}"/>
                </a:ext>
              </a:extLst>
            </p:cNvPr>
            <p:cNvSpPr/>
            <p:nvPr/>
          </p:nvSpPr>
          <p:spPr>
            <a:xfrm>
              <a:off x="2740745" y="3005706"/>
              <a:ext cx="44636" cy="40105"/>
            </a:xfrm>
            <a:custGeom>
              <a:avLst/>
              <a:gdLst/>
              <a:ahLst/>
              <a:cxnLst/>
              <a:rect l="l" t="t" r="r" b="b"/>
              <a:pathLst>
                <a:path w="1704" h="1531" extrusionOk="0">
                  <a:moveTo>
                    <a:pt x="984" y="1"/>
                  </a:moveTo>
                  <a:cubicBezTo>
                    <a:pt x="364" y="1"/>
                    <a:pt x="0" y="700"/>
                    <a:pt x="360" y="1207"/>
                  </a:cubicBezTo>
                  <a:cubicBezTo>
                    <a:pt x="514" y="1427"/>
                    <a:pt x="748" y="1531"/>
                    <a:pt x="981" y="1531"/>
                  </a:cubicBezTo>
                  <a:cubicBezTo>
                    <a:pt x="1285" y="1531"/>
                    <a:pt x="1587" y="1352"/>
                    <a:pt x="1703" y="1022"/>
                  </a:cubicBezTo>
                  <a:cubicBezTo>
                    <a:pt x="1703" y="563"/>
                    <a:pt x="1416" y="155"/>
                    <a:pt x="9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764;p45">
              <a:extLst>
                <a:ext uri="{FF2B5EF4-FFF2-40B4-BE49-F238E27FC236}">
                  <a16:creationId xmlns:a16="http://schemas.microsoft.com/office/drawing/2014/main" id="{1D55F4EF-866F-9BA6-1186-6CA5D6183187}"/>
                </a:ext>
              </a:extLst>
            </p:cNvPr>
            <p:cNvSpPr/>
            <p:nvPr/>
          </p:nvSpPr>
          <p:spPr>
            <a:xfrm>
              <a:off x="2486628" y="2743153"/>
              <a:ext cx="389860" cy="389782"/>
            </a:xfrm>
            <a:custGeom>
              <a:avLst/>
              <a:gdLst/>
              <a:ahLst/>
              <a:cxnLst/>
              <a:rect l="l" t="t" r="r" b="b"/>
              <a:pathLst>
                <a:path w="14883" h="14880" extrusionOk="0">
                  <a:moveTo>
                    <a:pt x="5724" y="4754"/>
                  </a:moveTo>
                  <a:cubicBezTo>
                    <a:pt x="5960" y="4754"/>
                    <a:pt x="6202" y="4841"/>
                    <a:pt x="6398" y="5038"/>
                  </a:cubicBezTo>
                  <a:cubicBezTo>
                    <a:pt x="7004" y="5641"/>
                    <a:pt x="6576" y="6679"/>
                    <a:pt x="5719" y="6679"/>
                  </a:cubicBezTo>
                  <a:cubicBezTo>
                    <a:pt x="5188" y="6679"/>
                    <a:pt x="4756" y="6247"/>
                    <a:pt x="4756" y="5716"/>
                  </a:cubicBezTo>
                  <a:cubicBezTo>
                    <a:pt x="4756" y="5137"/>
                    <a:pt x="5230" y="4754"/>
                    <a:pt x="5724" y="4754"/>
                  </a:cubicBezTo>
                  <a:close/>
                  <a:moveTo>
                    <a:pt x="5722" y="3072"/>
                  </a:moveTo>
                  <a:cubicBezTo>
                    <a:pt x="5050" y="3072"/>
                    <a:pt x="4382" y="3327"/>
                    <a:pt x="3872" y="3825"/>
                  </a:cubicBezTo>
                  <a:cubicBezTo>
                    <a:pt x="3707" y="3995"/>
                    <a:pt x="3861" y="4229"/>
                    <a:pt x="4043" y="4229"/>
                  </a:cubicBezTo>
                  <a:cubicBezTo>
                    <a:pt x="4096" y="4229"/>
                    <a:pt x="4151" y="4210"/>
                    <a:pt x="4201" y="4164"/>
                  </a:cubicBezTo>
                  <a:cubicBezTo>
                    <a:pt x="4619" y="3755"/>
                    <a:pt x="5167" y="3546"/>
                    <a:pt x="5717" y="3546"/>
                  </a:cubicBezTo>
                  <a:cubicBezTo>
                    <a:pt x="6168" y="3546"/>
                    <a:pt x="6620" y="3687"/>
                    <a:pt x="7004" y="3972"/>
                  </a:cubicBezTo>
                  <a:cubicBezTo>
                    <a:pt x="7861" y="4603"/>
                    <a:pt x="8135" y="5761"/>
                    <a:pt x="7652" y="6707"/>
                  </a:cubicBezTo>
                  <a:cubicBezTo>
                    <a:pt x="7590" y="6823"/>
                    <a:pt x="7638" y="6964"/>
                    <a:pt x="7755" y="7022"/>
                  </a:cubicBezTo>
                  <a:cubicBezTo>
                    <a:pt x="7789" y="7040"/>
                    <a:pt x="7825" y="7049"/>
                    <a:pt x="7862" y="7049"/>
                  </a:cubicBezTo>
                  <a:cubicBezTo>
                    <a:pt x="7947" y="7049"/>
                    <a:pt x="8029" y="7002"/>
                    <a:pt x="8070" y="6923"/>
                  </a:cubicBezTo>
                  <a:cubicBezTo>
                    <a:pt x="8663" y="5768"/>
                    <a:pt x="8331" y="4356"/>
                    <a:pt x="7289" y="3588"/>
                  </a:cubicBezTo>
                  <a:cubicBezTo>
                    <a:pt x="6821" y="3242"/>
                    <a:pt x="6270" y="3072"/>
                    <a:pt x="5722" y="3072"/>
                  </a:cubicBezTo>
                  <a:close/>
                  <a:moveTo>
                    <a:pt x="5717" y="4286"/>
                  </a:moveTo>
                  <a:cubicBezTo>
                    <a:pt x="5344" y="4286"/>
                    <a:pt x="4978" y="4430"/>
                    <a:pt x="4705" y="4705"/>
                  </a:cubicBezTo>
                  <a:cubicBezTo>
                    <a:pt x="4297" y="5117"/>
                    <a:pt x="4174" y="5730"/>
                    <a:pt x="4397" y="6265"/>
                  </a:cubicBezTo>
                  <a:cubicBezTo>
                    <a:pt x="4616" y="6803"/>
                    <a:pt x="5140" y="7149"/>
                    <a:pt x="5719" y="7149"/>
                  </a:cubicBezTo>
                  <a:cubicBezTo>
                    <a:pt x="6508" y="7149"/>
                    <a:pt x="7148" y="6508"/>
                    <a:pt x="7152" y="5716"/>
                  </a:cubicBezTo>
                  <a:cubicBezTo>
                    <a:pt x="7148" y="5137"/>
                    <a:pt x="6802" y="4616"/>
                    <a:pt x="6264" y="4394"/>
                  </a:cubicBezTo>
                  <a:cubicBezTo>
                    <a:pt x="6087" y="4321"/>
                    <a:pt x="5901" y="4286"/>
                    <a:pt x="5717" y="4286"/>
                  </a:cubicBezTo>
                  <a:close/>
                  <a:moveTo>
                    <a:pt x="3432" y="4707"/>
                  </a:moveTo>
                  <a:cubicBezTo>
                    <a:pt x="3347" y="4707"/>
                    <a:pt x="3262" y="4752"/>
                    <a:pt x="3221" y="4856"/>
                  </a:cubicBezTo>
                  <a:cubicBezTo>
                    <a:pt x="2844" y="5946"/>
                    <a:pt x="3218" y="7152"/>
                    <a:pt x="4143" y="7837"/>
                  </a:cubicBezTo>
                  <a:cubicBezTo>
                    <a:pt x="4610" y="8185"/>
                    <a:pt x="5164" y="8359"/>
                    <a:pt x="5718" y="8359"/>
                  </a:cubicBezTo>
                  <a:cubicBezTo>
                    <a:pt x="6262" y="8359"/>
                    <a:pt x="6805" y="8192"/>
                    <a:pt x="7268" y="7858"/>
                  </a:cubicBezTo>
                  <a:cubicBezTo>
                    <a:pt x="7467" y="7707"/>
                    <a:pt x="7325" y="7432"/>
                    <a:pt x="7128" y="7432"/>
                  </a:cubicBezTo>
                  <a:cubicBezTo>
                    <a:pt x="7084" y="7432"/>
                    <a:pt x="7037" y="7446"/>
                    <a:pt x="6991" y="7478"/>
                  </a:cubicBezTo>
                  <a:cubicBezTo>
                    <a:pt x="6611" y="7752"/>
                    <a:pt x="6165" y="7889"/>
                    <a:pt x="5719" y="7889"/>
                  </a:cubicBezTo>
                  <a:cubicBezTo>
                    <a:pt x="5264" y="7889"/>
                    <a:pt x="4809" y="7746"/>
                    <a:pt x="4424" y="7461"/>
                  </a:cubicBezTo>
                  <a:cubicBezTo>
                    <a:pt x="3663" y="6899"/>
                    <a:pt x="3355" y="5905"/>
                    <a:pt x="3663" y="5010"/>
                  </a:cubicBezTo>
                  <a:cubicBezTo>
                    <a:pt x="3717" y="4831"/>
                    <a:pt x="3574" y="4707"/>
                    <a:pt x="3432" y="4707"/>
                  </a:cubicBezTo>
                  <a:close/>
                  <a:moveTo>
                    <a:pt x="5380" y="0"/>
                  </a:moveTo>
                  <a:cubicBezTo>
                    <a:pt x="5031" y="0"/>
                    <a:pt x="4729" y="247"/>
                    <a:pt x="4661" y="590"/>
                  </a:cubicBezTo>
                  <a:lnTo>
                    <a:pt x="4438" y="1693"/>
                  </a:lnTo>
                  <a:cubicBezTo>
                    <a:pt x="4212" y="1765"/>
                    <a:pt x="3989" y="1858"/>
                    <a:pt x="3776" y="1967"/>
                  </a:cubicBezTo>
                  <a:lnTo>
                    <a:pt x="2841" y="1344"/>
                  </a:lnTo>
                  <a:cubicBezTo>
                    <a:pt x="2717" y="1262"/>
                    <a:pt x="2575" y="1222"/>
                    <a:pt x="2435" y="1222"/>
                  </a:cubicBezTo>
                  <a:cubicBezTo>
                    <a:pt x="2245" y="1222"/>
                    <a:pt x="2057" y="1295"/>
                    <a:pt x="1916" y="1436"/>
                  </a:cubicBezTo>
                  <a:lnTo>
                    <a:pt x="1436" y="1916"/>
                  </a:lnTo>
                  <a:cubicBezTo>
                    <a:pt x="1189" y="2163"/>
                    <a:pt x="1148" y="2550"/>
                    <a:pt x="1343" y="2841"/>
                  </a:cubicBezTo>
                  <a:lnTo>
                    <a:pt x="1967" y="3777"/>
                  </a:lnTo>
                  <a:cubicBezTo>
                    <a:pt x="1857" y="3989"/>
                    <a:pt x="1765" y="4208"/>
                    <a:pt x="1693" y="4438"/>
                  </a:cubicBezTo>
                  <a:lnTo>
                    <a:pt x="589" y="4657"/>
                  </a:lnTo>
                  <a:cubicBezTo>
                    <a:pt x="247" y="4729"/>
                    <a:pt x="0" y="5027"/>
                    <a:pt x="0" y="5377"/>
                  </a:cubicBezTo>
                  <a:lnTo>
                    <a:pt x="0" y="6056"/>
                  </a:lnTo>
                  <a:cubicBezTo>
                    <a:pt x="0" y="6405"/>
                    <a:pt x="247" y="6707"/>
                    <a:pt x="589" y="6775"/>
                  </a:cubicBezTo>
                  <a:lnTo>
                    <a:pt x="1693" y="6994"/>
                  </a:lnTo>
                  <a:cubicBezTo>
                    <a:pt x="1765" y="7224"/>
                    <a:pt x="1857" y="7447"/>
                    <a:pt x="1967" y="7659"/>
                  </a:cubicBezTo>
                  <a:lnTo>
                    <a:pt x="1343" y="8595"/>
                  </a:lnTo>
                  <a:cubicBezTo>
                    <a:pt x="1148" y="8886"/>
                    <a:pt x="1186" y="9273"/>
                    <a:pt x="1432" y="9520"/>
                  </a:cubicBezTo>
                  <a:lnTo>
                    <a:pt x="1912" y="10000"/>
                  </a:lnTo>
                  <a:cubicBezTo>
                    <a:pt x="2056" y="10141"/>
                    <a:pt x="2245" y="10214"/>
                    <a:pt x="2434" y="10214"/>
                  </a:cubicBezTo>
                  <a:cubicBezTo>
                    <a:pt x="2575" y="10214"/>
                    <a:pt x="2717" y="10174"/>
                    <a:pt x="2841" y="10092"/>
                  </a:cubicBezTo>
                  <a:lnTo>
                    <a:pt x="3776" y="9469"/>
                  </a:lnTo>
                  <a:cubicBezTo>
                    <a:pt x="3989" y="9578"/>
                    <a:pt x="4212" y="9667"/>
                    <a:pt x="4438" y="9743"/>
                  </a:cubicBezTo>
                  <a:lnTo>
                    <a:pt x="4661" y="10846"/>
                  </a:lnTo>
                  <a:cubicBezTo>
                    <a:pt x="4729" y="11189"/>
                    <a:pt x="5031" y="11436"/>
                    <a:pt x="5380" y="11436"/>
                  </a:cubicBezTo>
                  <a:lnTo>
                    <a:pt x="6055" y="11436"/>
                  </a:lnTo>
                  <a:cubicBezTo>
                    <a:pt x="6405" y="11436"/>
                    <a:pt x="6706" y="11189"/>
                    <a:pt x="6775" y="10846"/>
                  </a:cubicBezTo>
                  <a:lnTo>
                    <a:pt x="6998" y="9739"/>
                  </a:lnTo>
                  <a:cubicBezTo>
                    <a:pt x="7179" y="9685"/>
                    <a:pt x="7354" y="9613"/>
                    <a:pt x="7525" y="9534"/>
                  </a:cubicBezTo>
                  <a:cubicBezTo>
                    <a:pt x="7645" y="9475"/>
                    <a:pt x="7693" y="9338"/>
                    <a:pt x="7638" y="9218"/>
                  </a:cubicBezTo>
                  <a:lnTo>
                    <a:pt x="7638" y="9218"/>
                  </a:lnTo>
                  <a:lnTo>
                    <a:pt x="7638" y="9222"/>
                  </a:lnTo>
                  <a:cubicBezTo>
                    <a:pt x="7599" y="9135"/>
                    <a:pt x="7515" y="9086"/>
                    <a:pt x="7427" y="9086"/>
                  </a:cubicBezTo>
                  <a:cubicBezTo>
                    <a:pt x="7393" y="9086"/>
                    <a:pt x="7359" y="9094"/>
                    <a:pt x="7327" y="9109"/>
                  </a:cubicBezTo>
                  <a:cubicBezTo>
                    <a:pt x="7135" y="9198"/>
                    <a:pt x="6936" y="9273"/>
                    <a:pt x="6730" y="9332"/>
                  </a:cubicBezTo>
                  <a:cubicBezTo>
                    <a:pt x="6648" y="9356"/>
                    <a:pt x="6583" y="9424"/>
                    <a:pt x="6566" y="9513"/>
                  </a:cubicBezTo>
                  <a:lnTo>
                    <a:pt x="6316" y="10754"/>
                  </a:lnTo>
                  <a:cubicBezTo>
                    <a:pt x="6292" y="10877"/>
                    <a:pt x="6185" y="10966"/>
                    <a:pt x="6059" y="10966"/>
                  </a:cubicBezTo>
                  <a:lnTo>
                    <a:pt x="5380" y="10966"/>
                  </a:lnTo>
                  <a:cubicBezTo>
                    <a:pt x="5257" y="10966"/>
                    <a:pt x="5147" y="10877"/>
                    <a:pt x="5123" y="10754"/>
                  </a:cubicBezTo>
                  <a:lnTo>
                    <a:pt x="4876" y="9513"/>
                  </a:lnTo>
                  <a:cubicBezTo>
                    <a:pt x="4859" y="9424"/>
                    <a:pt x="4794" y="9356"/>
                    <a:pt x="4708" y="9332"/>
                  </a:cubicBezTo>
                  <a:cubicBezTo>
                    <a:pt x="4421" y="9249"/>
                    <a:pt x="4143" y="9136"/>
                    <a:pt x="3883" y="8989"/>
                  </a:cubicBezTo>
                  <a:cubicBezTo>
                    <a:pt x="3848" y="8968"/>
                    <a:pt x="3808" y="8958"/>
                    <a:pt x="3768" y="8958"/>
                  </a:cubicBezTo>
                  <a:cubicBezTo>
                    <a:pt x="3723" y="8958"/>
                    <a:pt x="3676" y="8972"/>
                    <a:pt x="3636" y="8999"/>
                  </a:cubicBezTo>
                  <a:lnTo>
                    <a:pt x="2580" y="9702"/>
                  </a:lnTo>
                  <a:cubicBezTo>
                    <a:pt x="2535" y="9731"/>
                    <a:pt x="2485" y="9745"/>
                    <a:pt x="2435" y="9745"/>
                  </a:cubicBezTo>
                  <a:cubicBezTo>
                    <a:pt x="2367" y="9745"/>
                    <a:pt x="2299" y="9719"/>
                    <a:pt x="2248" y="9667"/>
                  </a:cubicBezTo>
                  <a:lnTo>
                    <a:pt x="1768" y="9188"/>
                  </a:lnTo>
                  <a:cubicBezTo>
                    <a:pt x="1679" y="9099"/>
                    <a:pt x="1665" y="8961"/>
                    <a:pt x="1734" y="8855"/>
                  </a:cubicBezTo>
                  <a:lnTo>
                    <a:pt x="2440" y="7800"/>
                  </a:lnTo>
                  <a:cubicBezTo>
                    <a:pt x="2488" y="7728"/>
                    <a:pt x="2491" y="7632"/>
                    <a:pt x="2447" y="7556"/>
                  </a:cubicBezTo>
                  <a:cubicBezTo>
                    <a:pt x="2299" y="7296"/>
                    <a:pt x="2186" y="7018"/>
                    <a:pt x="2104" y="6731"/>
                  </a:cubicBezTo>
                  <a:cubicBezTo>
                    <a:pt x="2080" y="6645"/>
                    <a:pt x="2012" y="6580"/>
                    <a:pt x="1926" y="6563"/>
                  </a:cubicBezTo>
                  <a:lnTo>
                    <a:pt x="682" y="6316"/>
                  </a:lnTo>
                  <a:cubicBezTo>
                    <a:pt x="559" y="6289"/>
                    <a:pt x="473" y="6182"/>
                    <a:pt x="470" y="6059"/>
                  </a:cubicBezTo>
                  <a:lnTo>
                    <a:pt x="470" y="5377"/>
                  </a:lnTo>
                  <a:cubicBezTo>
                    <a:pt x="473" y="5254"/>
                    <a:pt x="559" y="5144"/>
                    <a:pt x="682" y="5120"/>
                  </a:cubicBezTo>
                  <a:lnTo>
                    <a:pt x="1926" y="4873"/>
                  </a:lnTo>
                  <a:cubicBezTo>
                    <a:pt x="2012" y="4856"/>
                    <a:pt x="2080" y="4791"/>
                    <a:pt x="2104" y="4705"/>
                  </a:cubicBezTo>
                  <a:cubicBezTo>
                    <a:pt x="2186" y="4418"/>
                    <a:pt x="2299" y="4140"/>
                    <a:pt x="2447" y="3880"/>
                  </a:cubicBezTo>
                  <a:cubicBezTo>
                    <a:pt x="2491" y="3801"/>
                    <a:pt x="2488" y="3708"/>
                    <a:pt x="2440" y="3633"/>
                  </a:cubicBezTo>
                  <a:lnTo>
                    <a:pt x="1734" y="2581"/>
                  </a:lnTo>
                  <a:cubicBezTo>
                    <a:pt x="1665" y="2475"/>
                    <a:pt x="1679" y="2334"/>
                    <a:pt x="1768" y="2248"/>
                  </a:cubicBezTo>
                  <a:lnTo>
                    <a:pt x="2248" y="1769"/>
                  </a:lnTo>
                  <a:cubicBezTo>
                    <a:pt x="2299" y="1717"/>
                    <a:pt x="2367" y="1691"/>
                    <a:pt x="2435" y="1691"/>
                  </a:cubicBezTo>
                  <a:cubicBezTo>
                    <a:pt x="2485" y="1691"/>
                    <a:pt x="2535" y="1705"/>
                    <a:pt x="2580" y="1734"/>
                  </a:cubicBezTo>
                  <a:lnTo>
                    <a:pt x="3636" y="2437"/>
                  </a:lnTo>
                  <a:cubicBezTo>
                    <a:pt x="3675" y="2463"/>
                    <a:pt x="3722" y="2477"/>
                    <a:pt x="3769" y="2477"/>
                  </a:cubicBezTo>
                  <a:cubicBezTo>
                    <a:pt x="3808" y="2477"/>
                    <a:pt x="3847" y="2467"/>
                    <a:pt x="3883" y="2447"/>
                  </a:cubicBezTo>
                  <a:cubicBezTo>
                    <a:pt x="4140" y="2300"/>
                    <a:pt x="4417" y="2183"/>
                    <a:pt x="4705" y="2104"/>
                  </a:cubicBezTo>
                  <a:cubicBezTo>
                    <a:pt x="4791" y="2080"/>
                    <a:pt x="4856" y="2012"/>
                    <a:pt x="4873" y="1923"/>
                  </a:cubicBezTo>
                  <a:lnTo>
                    <a:pt x="5123" y="682"/>
                  </a:lnTo>
                  <a:cubicBezTo>
                    <a:pt x="5147" y="559"/>
                    <a:pt x="5253" y="470"/>
                    <a:pt x="5380" y="470"/>
                  </a:cubicBezTo>
                  <a:lnTo>
                    <a:pt x="6059" y="470"/>
                  </a:lnTo>
                  <a:cubicBezTo>
                    <a:pt x="6182" y="470"/>
                    <a:pt x="6288" y="559"/>
                    <a:pt x="6316" y="682"/>
                  </a:cubicBezTo>
                  <a:lnTo>
                    <a:pt x="6562" y="1923"/>
                  </a:lnTo>
                  <a:cubicBezTo>
                    <a:pt x="6580" y="2012"/>
                    <a:pt x="6645" y="2080"/>
                    <a:pt x="6730" y="2104"/>
                  </a:cubicBezTo>
                  <a:cubicBezTo>
                    <a:pt x="7018" y="2183"/>
                    <a:pt x="7296" y="2300"/>
                    <a:pt x="7556" y="2447"/>
                  </a:cubicBezTo>
                  <a:cubicBezTo>
                    <a:pt x="7590" y="2467"/>
                    <a:pt x="7629" y="2477"/>
                    <a:pt x="7667" y="2477"/>
                  </a:cubicBezTo>
                  <a:cubicBezTo>
                    <a:pt x="7714" y="2477"/>
                    <a:pt x="7760" y="2463"/>
                    <a:pt x="7799" y="2437"/>
                  </a:cubicBezTo>
                  <a:lnTo>
                    <a:pt x="8855" y="1734"/>
                  </a:lnTo>
                  <a:cubicBezTo>
                    <a:pt x="8900" y="1705"/>
                    <a:pt x="8951" y="1691"/>
                    <a:pt x="9001" y="1691"/>
                  </a:cubicBezTo>
                  <a:cubicBezTo>
                    <a:pt x="9069" y="1691"/>
                    <a:pt x="9136" y="1717"/>
                    <a:pt x="9187" y="1769"/>
                  </a:cubicBezTo>
                  <a:lnTo>
                    <a:pt x="9667" y="2248"/>
                  </a:lnTo>
                  <a:cubicBezTo>
                    <a:pt x="9756" y="2334"/>
                    <a:pt x="9770" y="2475"/>
                    <a:pt x="9701" y="2581"/>
                  </a:cubicBezTo>
                  <a:lnTo>
                    <a:pt x="8999" y="3633"/>
                  </a:lnTo>
                  <a:cubicBezTo>
                    <a:pt x="8947" y="3708"/>
                    <a:pt x="8944" y="3804"/>
                    <a:pt x="8989" y="3880"/>
                  </a:cubicBezTo>
                  <a:cubicBezTo>
                    <a:pt x="9136" y="4140"/>
                    <a:pt x="9249" y="4418"/>
                    <a:pt x="9331" y="4705"/>
                  </a:cubicBezTo>
                  <a:cubicBezTo>
                    <a:pt x="9355" y="4791"/>
                    <a:pt x="9424" y="4856"/>
                    <a:pt x="9513" y="4873"/>
                  </a:cubicBezTo>
                  <a:lnTo>
                    <a:pt x="10753" y="5120"/>
                  </a:lnTo>
                  <a:cubicBezTo>
                    <a:pt x="10877" y="5144"/>
                    <a:pt x="10966" y="5254"/>
                    <a:pt x="10966" y="5377"/>
                  </a:cubicBezTo>
                  <a:lnTo>
                    <a:pt x="10966" y="6056"/>
                  </a:lnTo>
                  <a:cubicBezTo>
                    <a:pt x="10966" y="6179"/>
                    <a:pt x="10877" y="6289"/>
                    <a:pt x="10753" y="6313"/>
                  </a:cubicBezTo>
                  <a:lnTo>
                    <a:pt x="9513" y="6559"/>
                  </a:lnTo>
                  <a:cubicBezTo>
                    <a:pt x="9424" y="6580"/>
                    <a:pt x="9355" y="6642"/>
                    <a:pt x="9331" y="6727"/>
                  </a:cubicBezTo>
                  <a:cubicBezTo>
                    <a:pt x="9273" y="6936"/>
                    <a:pt x="9194" y="7142"/>
                    <a:pt x="9102" y="7337"/>
                  </a:cubicBezTo>
                  <a:cubicBezTo>
                    <a:pt x="9040" y="7454"/>
                    <a:pt x="9088" y="7601"/>
                    <a:pt x="9208" y="7659"/>
                  </a:cubicBezTo>
                  <a:cubicBezTo>
                    <a:pt x="9241" y="7675"/>
                    <a:pt x="9275" y="7683"/>
                    <a:pt x="9309" y="7683"/>
                  </a:cubicBezTo>
                  <a:cubicBezTo>
                    <a:pt x="9400" y="7683"/>
                    <a:pt x="9487" y="7629"/>
                    <a:pt x="9527" y="7539"/>
                  </a:cubicBezTo>
                  <a:cubicBezTo>
                    <a:pt x="9609" y="7365"/>
                    <a:pt x="9681" y="7180"/>
                    <a:pt x="9742" y="6994"/>
                  </a:cubicBezTo>
                  <a:lnTo>
                    <a:pt x="10846" y="6775"/>
                  </a:lnTo>
                  <a:cubicBezTo>
                    <a:pt x="11189" y="6703"/>
                    <a:pt x="11435" y="6405"/>
                    <a:pt x="11439" y="6056"/>
                  </a:cubicBezTo>
                  <a:lnTo>
                    <a:pt x="11439" y="5377"/>
                  </a:lnTo>
                  <a:cubicBezTo>
                    <a:pt x="11435" y="5027"/>
                    <a:pt x="11189" y="4729"/>
                    <a:pt x="10846" y="4657"/>
                  </a:cubicBezTo>
                  <a:lnTo>
                    <a:pt x="9742" y="4438"/>
                  </a:lnTo>
                  <a:cubicBezTo>
                    <a:pt x="9670" y="4208"/>
                    <a:pt x="9578" y="3989"/>
                    <a:pt x="9468" y="3777"/>
                  </a:cubicBezTo>
                  <a:lnTo>
                    <a:pt x="10092" y="2838"/>
                  </a:lnTo>
                  <a:cubicBezTo>
                    <a:pt x="10287" y="2546"/>
                    <a:pt x="10250" y="2159"/>
                    <a:pt x="10003" y="1913"/>
                  </a:cubicBezTo>
                  <a:lnTo>
                    <a:pt x="9523" y="1433"/>
                  </a:lnTo>
                  <a:cubicBezTo>
                    <a:pt x="9380" y="1291"/>
                    <a:pt x="9192" y="1218"/>
                    <a:pt x="9003" y="1218"/>
                  </a:cubicBezTo>
                  <a:cubicBezTo>
                    <a:pt x="8863" y="1218"/>
                    <a:pt x="8722" y="1259"/>
                    <a:pt x="8598" y="1340"/>
                  </a:cubicBezTo>
                  <a:lnTo>
                    <a:pt x="7659" y="1967"/>
                  </a:lnTo>
                  <a:cubicBezTo>
                    <a:pt x="7446" y="1858"/>
                    <a:pt x="7227" y="1765"/>
                    <a:pt x="6998" y="1693"/>
                  </a:cubicBezTo>
                  <a:lnTo>
                    <a:pt x="6775" y="590"/>
                  </a:lnTo>
                  <a:cubicBezTo>
                    <a:pt x="6706" y="247"/>
                    <a:pt x="6408" y="0"/>
                    <a:pt x="6059" y="0"/>
                  </a:cubicBezTo>
                  <a:close/>
                  <a:moveTo>
                    <a:pt x="11049" y="9729"/>
                  </a:moveTo>
                  <a:cubicBezTo>
                    <a:pt x="10706" y="9729"/>
                    <a:pt x="10368" y="9863"/>
                    <a:pt x="10116" y="10113"/>
                  </a:cubicBezTo>
                  <a:cubicBezTo>
                    <a:pt x="9739" y="10490"/>
                    <a:pt x="9626" y="11055"/>
                    <a:pt x="9832" y="11549"/>
                  </a:cubicBezTo>
                  <a:cubicBezTo>
                    <a:pt x="10034" y="12039"/>
                    <a:pt x="10513" y="12361"/>
                    <a:pt x="11048" y="12361"/>
                  </a:cubicBezTo>
                  <a:cubicBezTo>
                    <a:pt x="11339" y="12361"/>
                    <a:pt x="11620" y="12265"/>
                    <a:pt x="11850" y="12087"/>
                  </a:cubicBezTo>
                  <a:cubicBezTo>
                    <a:pt x="11960" y="12008"/>
                    <a:pt x="11984" y="11857"/>
                    <a:pt x="11901" y="11751"/>
                  </a:cubicBezTo>
                  <a:cubicBezTo>
                    <a:pt x="11854" y="11690"/>
                    <a:pt x="11784" y="11659"/>
                    <a:pt x="11713" y="11659"/>
                  </a:cubicBezTo>
                  <a:cubicBezTo>
                    <a:pt x="11660" y="11659"/>
                    <a:pt x="11606" y="11676"/>
                    <a:pt x="11562" y="11713"/>
                  </a:cubicBezTo>
                  <a:cubicBezTo>
                    <a:pt x="11415" y="11830"/>
                    <a:pt x="11233" y="11891"/>
                    <a:pt x="11048" y="11891"/>
                  </a:cubicBezTo>
                  <a:cubicBezTo>
                    <a:pt x="10579" y="11891"/>
                    <a:pt x="10202" y="11511"/>
                    <a:pt x="10202" y="11045"/>
                  </a:cubicBezTo>
                  <a:cubicBezTo>
                    <a:pt x="10202" y="10579"/>
                    <a:pt x="10578" y="10199"/>
                    <a:pt x="11046" y="10199"/>
                  </a:cubicBezTo>
                  <a:lnTo>
                    <a:pt x="11046" y="10199"/>
                  </a:lnTo>
                  <a:cubicBezTo>
                    <a:pt x="11515" y="10199"/>
                    <a:pt x="11891" y="10579"/>
                    <a:pt x="11891" y="11045"/>
                  </a:cubicBezTo>
                  <a:cubicBezTo>
                    <a:pt x="11891" y="11175"/>
                    <a:pt x="11997" y="11281"/>
                    <a:pt x="12127" y="11281"/>
                  </a:cubicBezTo>
                  <a:cubicBezTo>
                    <a:pt x="12258" y="11281"/>
                    <a:pt x="12364" y="11175"/>
                    <a:pt x="12364" y="11045"/>
                  </a:cubicBezTo>
                  <a:cubicBezTo>
                    <a:pt x="12364" y="10514"/>
                    <a:pt x="12042" y="10034"/>
                    <a:pt x="11552" y="9828"/>
                  </a:cubicBezTo>
                  <a:cubicBezTo>
                    <a:pt x="11389" y="9762"/>
                    <a:pt x="11218" y="9729"/>
                    <a:pt x="11049" y="9729"/>
                  </a:cubicBezTo>
                  <a:close/>
                  <a:moveTo>
                    <a:pt x="10822" y="7207"/>
                  </a:moveTo>
                  <a:cubicBezTo>
                    <a:pt x="10555" y="7207"/>
                    <a:pt x="10322" y="7395"/>
                    <a:pt x="10270" y="7659"/>
                  </a:cubicBezTo>
                  <a:lnTo>
                    <a:pt x="10133" y="8338"/>
                  </a:lnTo>
                  <a:cubicBezTo>
                    <a:pt x="10010" y="8379"/>
                    <a:pt x="9890" y="8427"/>
                    <a:pt x="9773" y="8485"/>
                  </a:cubicBezTo>
                  <a:lnTo>
                    <a:pt x="9198" y="8101"/>
                  </a:lnTo>
                  <a:cubicBezTo>
                    <a:pt x="9102" y="8038"/>
                    <a:pt x="8993" y="8007"/>
                    <a:pt x="8884" y="8007"/>
                  </a:cubicBezTo>
                  <a:cubicBezTo>
                    <a:pt x="8739" y="8007"/>
                    <a:pt x="8596" y="8062"/>
                    <a:pt x="8488" y="8170"/>
                  </a:cubicBezTo>
                  <a:lnTo>
                    <a:pt x="8173" y="8485"/>
                  </a:lnTo>
                  <a:cubicBezTo>
                    <a:pt x="7985" y="8677"/>
                    <a:pt x="7954" y="8972"/>
                    <a:pt x="8101" y="9194"/>
                  </a:cubicBezTo>
                  <a:lnTo>
                    <a:pt x="8488" y="9774"/>
                  </a:lnTo>
                  <a:cubicBezTo>
                    <a:pt x="8409" y="9931"/>
                    <a:pt x="8344" y="10099"/>
                    <a:pt x="8296" y="10270"/>
                  </a:cubicBezTo>
                  <a:cubicBezTo>
                    <a:pt x="8262" y="10397"/>
                    <a:pt x="8334" y="10527"/>
                    <a:pt x="8457" y="10562"/>
                  </a:cubicBezTo>
                  <a:cubicBezTo>
                    <a:pt x="8480" y="10568"/>
                    <a:pt x="8502" y="10572"/>
                    <a:pt x="8524" y="10572"/>
                  </a:cubicBezTo>
                  <a:cubicBezTo>
                    <a:pt x="8627" y="10572"/>
                    <a:pt x="8720" y="10502"/>
                    <a:pt x="8749" y="10401"/>
                  </a:cubicBezTo>
                  <a:cubicBezTo>
                    <a:pt x="8800" y="10219"/>
                    <a:pt x="8872" y="10041"/>
                    <a:pt x="8965" y="9876"/>
                  </a:cubicBezTo>
                  <a:cubicBezTo>
                    <a:pt x="9009" y="9798"/>
                    <a:pt x="9006" y="9705"/>
                    <a:pt x="8958" y="9630"/>
                  </a:cubicBezTo>
                  <a:lnTo>
                    <a:pt x="8495" y="8937"/>
                  </a:lnTo>
                  <a:cubicBezTo>
                    <a:pt x="8471" y="8900"/>
                    <a:pt x="8475" y="8852"/>
                    <a:pt x="8505" y="8821"/>
                  </a:cubicBezTo>
                  <a:lnTo>
                    <a:pt x="8821" y="8506"/>
                  </a:lnTo>
                  <a:cubicBezTo>
                    <a:pt x="8839" y="8487"/>
                    <a:pt x="8864" y="8478"/>
                    <a:pt x="8889" y="8478"/>
                  </a:cubicBezTo>
                  <a:cubicBezTo>
                    <a:pt x="8906" y="8478"/>
                    <a:pt x="8923" y="8482"/>
                    <a:pt x="8937" y="8492"/>
                  </a:cubicBezTo>
                  <a:lnTo>
                    <a:pt x="9633" y="8955"/>
                  </a:lnTo>
                  <a:cubicBezTo>
                    <a:pt x="9671" y="8982"/>
                    <a:pt x="9717" y="8996"/>
                    <a:pt x="9762" y="8996"/>
                  </a:cubicBezTo>
                  <a:cubicBezTo>
                    <a:pt x="9802" y="8996"/>
                    <a:pt x="9841" y="8986"/>
                    <a:pt x="9876" y="8965"/>
                  </a:cubicBezTo>
                  <a:cubicBezTo>
                    <a:pt x="10044" y="8872"/>
                    <a:pt x="10219" y="8800"/>
                    <a:pt x="10400" y="8749"/>
                  </a:cubicBezTo>
                  <a:cubicBezTo>
                    <a:pt x="10486" y="8725"/>
                    <a:pt x="10551" y="8653"/>
                    <a:pt x="10568" y="8567"/>
                  </a:cubicBezTo>
                  <a:lnTo>
                    <a:pt x="10733" y="7752"/>
                  </a:lnTo>
                  <a:cubicBezTo>
                    <a:pt x="10740" y="7707"/>
                    <a:pt x="10777" y="7676"/>
                    <a:pt x="10822" y="7676"/>
                  </a:cubicBezTo>
                  <a:lnTo>
                    <a:pt x="11267" y="7676"/>
                  </a:lnTo>
                  <a:cubicBezTo>
                    <a:pt x="11312" y="7676"/>
                    <a:pt x="11350" y="7707"/>
                    <a:pt x="11360" y="7752"/>
                  </a:cubicBezTo>
                  <a:lnTo>
                    <a:pt x="11521" y="8567"/>
                  </a:lnTo>
                  <a:cubicBezTo>
                    <a:pt x="11538" y="8653"/>
                    <a:pt x="11603" y="8725"/>
                    <a:pt x="11689" y="8749"/>
                  </a:cubicBezTo>
                  <a:cubicBezTo>
                    <a:pt x="11870" y="8800"/>
                    <a:pt x="12049" y="8872"/>
                    <a:pt x="12213" y="8965"/>
                  </a:cubicBezTo>
                  <a:cubicBezTo>
                    <a:pt x="12250" y="8986"/>
                    <a:pt x="12289" y="8996"/>
                    <a:pt x="12329" y="8996"/>
                  </a:cubicBezTo>
                  <a:cubicBezTo>
                    <a:pt x="12374" y="8996"/>
                    <a:pt x="12420" y="8982"/>
                    <a:pt x="12460" y="8955"/>
                  </a:cubicBezTo>
                  <a:lnTo>
                    <a:pt x="13152" y="8492"/>
                  </a:lnTo>
                  <a:cubicBezTo>
                    <a:pt x="13167" y="8482"/>
                    <a:pt x="13185" y="8478"/>
                    <a:pt x="13201" y="8478"/>
                  </a:cubicBezTo>
                  <a:cubicBezTo>
                    <a:pt x="13226" y="8478"/>
                    <a:pt x="13250" y="8487"/>
                    <a:pt x="13269" y="8506"/>
                  </a:cubicBezTo>
                  <a:lnTo>
                    <a:pt x="13584" y="8821"/>
                  </a:lnTo>
                  <a:cubicBezTo>
                    <a:pt x="13615" y="8852"/>
                    <a:pt x="13622" y="8900"/>
                    <a:pt x="13598" y="8937"/>
                  </a:cubicBezTo>
                  <a:lnTo>
                    <a:pt x="13135" y="9630"/>
                  </a:lnTo>
                  <a:cubicBezTo>
                    <a:pt x="13084" y="9705"/>
                    <a:pt x="13080" y="9798"/>
                    <a:pt x="13125" y="9876"/>
                  </a:cubicBezTo>
                  <a:cubicBezTo>
                    <a:pt x="13217" y="10041"/>
                    <a:pt x="13289" y="10219"/>
                    <a:pt x="13341" y="10401"/>
                  </a:cubicBezTo>
                  <a:cubicBezTo>
                    <a:pt x="13365" y="10486"/>
                    <a:pt x="13437" y="10551"/>
                    <a:pt x="13522" y="10569"/>
                  </a:cubicBezTo>
                  <a:lnTo>
                    <a:pt x="14338" y="10730"/>
                  </a:lnTo>
                  <a:cubicBezTo>
                    <a:pt x="14382" y="10740"/>
                    <a:pt x="14413" y="10778"/>
                    <a:pt x="14413" y="10822"/>
                  </a:cubicBezTo>
                  <a:lnTo>
                    <a:pt x="14413" y="11268"/>
                  </a:lnTo>
                  <a:cubicBezTo>
                    <a:pt x="14413" y="11312"/>
                    <a:pt x="14382" y="11350"/>
                    <a:pt x="14338" y="11357"/>
                  </a:cubicBezTo>
                  <a:lnTo>
                    <a:pt x="13522" y="11521"/>
                  </a:lnTo>
                  <a:cubicBezTo>
                    <a:pt x="13437" y="11538"/>
                    <a:pt x="13365" y="11604"/>
                    <a:pt x="13341" y="11689"/>
                  </a:cubicBezTo>
                  <a:cubicBezTo>
                    <a:pt x="13289" y="11871"/>
                    <a:pt x="13217" y="12046"/>
                    <a:pt x="13125" y="12213"/>
                  </a:cubicBezTo>
                  <a:cubicBezTo>
                    <a:pt x="13080" y="12289"/>
                    <a:pt x="13084" y="12385"/>
                    <a:pt x="13135" y="12457"/>
                  </a:cubicBezTo>
                  <a:lnTo>
                    <a:pt x="13598" y="13152"/>
                  </a:lnTo>
                  <a:cubicBezTo>
                    <a:pt x="13622" y="13187"/>
                    <a:pt x="13615" y="13238"/>
                    <a:pt x="13584" y="13269"/>
                  </a:cubicBezTo>
                  <a:lnTo>
                    <a:pt x="13269" y="13584"/>
                  </a:lnTo>
                  <a:cubicBezTo>
                    <a:pt x="13251" y="13602"/>
                    <a:pt x="13229" y="13610"/>
                    <a:pt x="13205" y="13610"/>
                  </a:cubicBezTo>
                  <a:cubicBezTo>
                    <a:pt x="13187" y="13610"/>
                    <a:pt x="13169" y="13605"/>
                    <a:pt x="13152" y="13594"/>
                  </a:cubicBezTo>
                  <a:lnTo>
                    <a:pt x="12463" y="13132"/>
                  </a:lnTo>
                  <a:cubicBezTo>
                    <a:pt x="12424" y="13107"/>
                    <a:pt x="12378" y="13094"/>
                    <a:pt x="12333" y="13094"/>
                  </a:cubicBezTo>
                  <a:cubicBezTo>
                    <a:pt x="12292" y="13094"/>
                    <a:pt x="12252" y="13104"/>
                    <a:pt x="12217" y="13125"/>
                  </a:cubicBezTo>
                  <a:cubicBezTo>
                    <a:pt x="12049" y="13218"/>
                    <a:pt x="11874" y="13289"/>
                    <a:pt x="11692" y="13341"/>
                  </a:cubicBezTo>
                  <a:cubicBezTo>
                    <a:pt x="11607" y="13365"/>
                    <a:pt x="11542" y="13433"/>
                    <a:pt x="11524" y="13523"/>
                  </a:cubicBezTo>
                  <a:lnTo>
                    <a:pt x="11360" y="14338"/>
                  </a:lnTo>
                  <a:cubicBezTo>
                    <a:pt x="11353" y="14379"/>
                    <a:pt x="11315" y="14413"/>
                    <a:pt x="11271" y="14413"/>
                  </a:cubicBezTo>
                  <a:lnTo>
                    <a:pt x="10825" y="14413"/>
                  </a:lnTo>
                  <a:cubicBezTo>
                    <a:pt x="10781" y="14413"/>
                    <a:pt x="10743" y="14379"/>
                    <a:pt x="10733" y="14338"/>
                  </a:cubicBezTo>
                  <a:lnTo>
                    <a:pt x="10572" y="13523"/>
                  </a:lnTo>
                  <a:cubicBezTo>
                    <a:pt x="10555" y="13433"/>
                    <a:pt x="10489" y="13365"/>
                    <a:pt x="10404" y="13341"/>
                  </a:cubicBezTo>
                  <a:cubicBezTo>
                    <a:pt x="10222" y="13289"/>
                    <a:pt x="10044" y="13218"/>
                    <a:pt x="9880" y="13125"/>
                  </a:cubicBezTo>
                  <a:cubicBezTo>
                    <a:pt x="9842" y="13104"/>
                    <a:pt x="9802" y="13094"/>
                    <a:pt x="9762" y="13094"/>
                  </a:cubicBezTo>
                  <a:cubicBezTo>
                    <a:pt x="9717" y="13094"/>
                    <a:pt x="9673" y="13107"/>
                    <a:pt x="9633" y="13132"/>
                  </a:cubicBezTo>
                  <a:lnTo>
                    <a:pt x="8937" y="13594"/>
                  </a:lnTo>
                  <a:cubicBezTo>
                    <a:pt x="8922" y="13605"/>
                    <a:pt x="8904" y="13610"/>
                    <a:pt x="8885" y="13610"/>
                  </a:cubicBezTo>
                  <a:cubicBezTo>
                    <a:pt x="8862" y="13610"/>
                    <a:pt x="8838" y="13602"/>
                    <a:pt x="8821" y="13584"/>
                  </a:cubicBezTo>
                  <a:lnTo>
                    <a:pt x="8505" y="13269"/>
                  </a:lnTo>
                  <a:cubicBezTo>
                    <a:pt x="8475" y="13235"/>
                    <a:pt x="8471" y="13187"/>
                    <a:pt x="8495" y="13152"/>
                  </a:cubicBezTo>
                  <a:lnTo>
                    <a:pt x="8958" y="12457"/>
                  </a:lnTo>
                  <a:cubicBezTo>
                    <a:pt x="9006" y="12385"/>
                    <a:pt x="9009" y="12289"/>
                    <a:pt x="8965" y="12213"/>
                  </a:cubicBezTo>
                  <a:cubicBezTo>
                    <a:pt x="8872" y="12046"/>
                    <a:pt x="8800" y="11871"/>
                    <a:pt x="8749" y="11689"/>
                  </a:cubicBezTo>
                  <a:cubicBezTo>
                    <a:pt x="8725" y="11604"/>
                    <a:pt x="8656" y="11538"/>
                    <a:pt x="8567" y="11521"/>
                  </a:cubicBezTo>
                  <a:lnTo>
                    <a:pt x="7751" y="11357"/>
                  </a:lnTo>
                  <a:cubicBezTo>
                    <a:pt x="7707" y="11350"/>
                    <a:pt x="7676" y="11312"/>
                    <a:pt x="7676" y="11268"/>
                  </a:cubicBezTo>
                  <a:lnTo>
                    <a:pt x="7676" y="10822"/>
                  </a:lnTo>
                  <a:cubicBezTo>
                    <a:pt x="7676" y="10778"/>
                    <a:pt x="7707" y="10740"/>
                    <a:pt x="7751" y="10730"/>
                  </a:cubicBezTo>
                  <a:lnTo>
                    <a:pt x="7799" y="10719"/>
                  </a:lnTo>
                  <a:cubicBezTo>
                    <a:pt x="7933" y="10699"/>
                    <a:pt x="8019" y="10572"/>
                    <a:pt x="7991" y="10442"/>
                  </a:cubicBezTo>
                  <a:cubicBezTo>
                    <a:pt x="7971" y="10330"/>
                    <a:pt x="7872" y="10254"/>
                    <a:pt x="7762" y="10254"/>
                  </a:cubicBezTo>
                  <a:cubicBezTo>
                    <a:pt x="7744" y="10254"/>
                    <a:pt x="7725" y="10256"/>
                    <a:pt x="7707" y="10260"/>
                  </a:cubicBezTo>
                  <a:lnTo>
                    <a:pt x="7659" y="10270"/>
                  </a:lnTo>
                  <a:cubicBezTo>
                    <a:pt x="7395" y="10322"/>
                    <a:pt x="7207" y="10551"/>
                    <a:pt x="7207" y="10822"/>
                  </a:cubicBezTo>
                  <a:lnTo>
                    <a:pt x="7207" y="11268"/>
                  </a:lnTo>
                  <a:cubicBezTo>
                    <a:pt x="7207" y="11535"/>
                    <a:pt x="7395" y="11765"/>
                    <a:pt x="7659" y="11819"/>
                  </a:cubicBezTo>
                  <a:lnTo>
                    <a:pt x="8337" y="11953"/>
                  </a:lnTo>
                  <a:cubicBezTo>
                    <a:pt x="8379" y="12076"/>
                    <a:pt x="8427" y="12196"/>
                    <a:pt x="8485" y="12313"/>
                  </a:cubicBezTo>
                  <a:lnTo>
                    <a:pt x="8101" y="12892"/>
                  </a:lnTo>
                  <a:cubicBezTo>
                    <a:pt x="7954" y="13115"/>
                    <a:pt x="7981" y="13409"/>
                    <a:pt x="8170" y="13601"/>
                  </a:cubicBezTo>
                  <a:lnTo>
                    <a:pt x="8485" y="13917"/>
                  </a:lnTo>
                  <a:cubicBezTo>
                    <a:pt x="8594" y="14024"/>
                    <a:pt x="8738" y="14079"/>
                    <a:pt x="8882" y="14079"/>
                  </a:cubicBezTo>
                  <a:cubicBezTo>
                    <a:pt x="8990" y="14079"/>
                    <a:pt x="9099" y="14048"/>
                    <a:pt x="9194" y="13985"/>
                  </a:cubicBezTo>
                  <a:lnTo>
                    <a:pt x="9773" y="13601"/>
                  </a:lnTo>
                  <a:cubicBezTo>
                    <a:pt x="9890" y="13660"/>
                    <a:pt x="10010" y="13708"/>
                    <a:pt x="10133" y="13749"/>
                  </a:cubicBezTo>
                  <a:lnTo>
                    <a:pt x="10267" y="14427"/>
                  </a:lnTo>
                  <a:cubicBezTo>
                    <a:pt x="10322" y="14691"/>
                    <a:pt x="10551" y="14880"/>
                    <a:pt x="10818" y="14880"/>
                  </a:cubicBezTo>
                  <a:lnTo>
                    <a:pt x="11264" y="14880"/>
                  </a:lnTo>
                  <a:cubicBezTo>
                    <a:pt x="11266" y="14880"/>
                    <a:pt x="11269" y="14880"/>
                    <a:pt x="11271" y="14880"/>
                  </a:cubicBezTo>
                  <a:cubicBezTo>
                    <a:pt x="11539" y="14880"/>
                    <a:pt x="11765" y="14689"/>
                    <a:pt x="11819" y="14431"/>
                  </a:cubicBezTo>
                  <a:lnTo>
                    <a:pt x="11956" y="13752"/>
                  </a:lnTo>
                  <a:cubicBezTo>
                    <a:pt x="12080" y="13708"/>
                    <a:pt x="12199" y="13660"/>
                    <a:pt x="12316" y="13601"/>
                  </a:cubicBezTo>
                  <a:lnTo>
                    <a:pt x="12892" y="13989"/>
                  </a:lnTo>
                  <a:cubicBezTo>
                    <a:pt x="12986" y="14051"/>
                    <a:pt x="13094" y="14081"/>
                    <a:pt x="13201" y="14081"/>
                  </a:cubicBezTo>
                  <a:cubicBezTo>
                    <a:pt x="13347" y="14081"/>
                    <a:pt x="13492" y="14025"/>
                    <a:pt x="13601" y="13917"/>
                  </a:cubicBezTo>
                  <a:lnTo>
                    <a:pt x="13916" y="13601"/>
                  </a:lnTo>
                  <a:cubicBezTo>
                    <a:pt x="14105" y="13413"/>
                    <a:pt x="14136" y="13115"/>
                    <a:pt x="13988" y="12892"/>
                  </a:cubicBezTo>
                  <a:lnTo>
                    <a:pt x="13601" y="12316"/>
                  </a:lnTo>
                  <a:cubicBezTo>
                    <a:pt x="13659" y="12200"/>
                    <a:pt x="13707" y="12080"/>
                    <a:pt x="13752" y="11956"/>
                  </a:cubicBezTo>
                  <a:lnTo>
                    <a:pt x="14430" y="11819"/>
                  </a:lnTo>
                  <a:cubicBezTo>
                    <a:pt x="14691" y="11768"/>
                    <a:pt x="14883" y="11535"/>
                    <a:pt x="14883" y="11268"/>
                  </a:cubicBezTo>
                  <a:lnTo>
                    <a:pt x="14883" y="10822"/>
                  </a:lnTo>
                  <a:cubicBezTo>
                    <a:pt x="14883" y="10555"/>
                    <a:pt x="14694" y="10322"/>
                    <a:pt x="14434" y="10270"/>
                  </a:cubicBezTo>
                  <a:lnTo>
                    <a:pt x="13752" y="10133"/>
                  </a:lnTo>
                  <a:cubicBezTo>
                    <a:pt x="13711" y="10010"/>
                    <a:pt x="13663" y="9890"/>
                    <a:pt x="13604" y="9774"/>
                  </a:cubicBezTo>
                  <a:lnTo>
                    <a:pt x="13988" y="9198"/>
                  </a:lnTo>
                  <a:cubicBezTo>
                    <a:pt x="14136" y="8975"/>
                    <a:pt x="14108" y="8677"/>
                    <a:pt x="13920" y="8489"/>
                  </a:cubicBezTo>
                  <a:lnTo>
                    <a:pt x="13604" y="8173"/>
                  </a:lnTo>
                  <a:cubicBezTo>
                    <a:pt x="13494" y="8063"/>
                    <a:pt x="13351" y="8007"/>
                    <a:pt x="13206" y="8007"/>
                  </a:cubicBezTo>
                  <a:cubicBezTo>
                    <a:pt x="13098" y="8007"/>
                    <a:pt x="12990" y="8038"/>
                    <a:pt x="12895" y="8101"/>
                  </a:cubicBezTo>
                  <a:lnTo>
                    <a:pt x="12316" y="8489"/>
                  </a:lnTo>
                  <a:cubicBezTo>
                    <a:pt x="12199" y="8430"/>
                    <a:pt x="12080" y="8379"/>
                    <a:pt x="11956" y="8338"/>
                  </a:cubicBezTo>
                  <a:lnTo>
                    <a:pt x="11819" y="7659"/>
                  </a:lnTo>
                  <a:cubicBezTo>
                    <a:pt x="11768" y="7395"/>
                    <a:pt x="11535" y="7207"/>
                    <a:pt x="11267" y="720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Audio 374">
            <a:hlinkClick r:id="" action="ppaction://media"/>
            <a:extLst>
              <a:ext uri="{FF2B5EF4-FFF2-40B4-BE49-F238E27FC236}">
                <a16:creationId xmlns:a16="http://schemas.microsoft.com/office/drawing/2014/main" id="{351C8692-55E6-62AF-F637-7E182FAAA6F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52500" t="-152500" r="-152500" b="-152500"/>
          <a:stretch>
            <a:fillRect/>
          </a:stretch>
        </p:blipFill>
        <p:spPr>
          <a:xfrm>
            <a:off x="-595994" y="6544727"/>
            <a:ext cx="2468880" cy="246888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28510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72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Rectangle 184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Rectangle 189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14" y="576072"/>
            <a:ext cx="13485571" cy="707745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3">
            <a:extLst>
              <a:ext uri="{FF2B5EF4-FFF2-40B4-BE49-F238E27FC236}">
                <a16:creationId xmlns:a16="http://schemas.microsoft.com/office/drawing/2014/main" id="{6B1C7DBC-666A-8854-CA03-C628D0E5DFD5}"/>
              </a:ext>
            </a:extLst>
          </p:cNvPr>
          <p:cNvSpPr/>
          <p:nvPr/>
        </p:nvSpPr>
        <p:spPr>
          <a:xfrm>
            <a:off x="657990" y="677666"/>
            <a:ext cx="3875989" cy="605637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 defTabSz="795528">
              <a:lnSpc>
                <a:spcPts val="4757"/>
              </a:lnSpc>
            </a:pPr>
            <a:r>
              <a:rPr lang="en-US" sz="3785" b="1" kern="0" spc="-114" dirty="0">
                <a:solidFill>
                  <a:srgbClr val="000000"/>
                </a:solidFill>
                <a:latin typeface="Inter"/>
                <a:ea typeface="+mn-ea"/>
                <a:cs typeface="+mn-cs"/>
              </a:rPr>
              <a:t>Model Evaluation</a:t>
            </a:r>
            <a:endParaRPr lang="en-US" sz="4374" dirty="0"/>
          </a:p>
        </p:txBody>
      </p:sp>
      <p:sp>
        <p:nvSpPr>
          <p:cNvPr id="3" name="Text 4">
            <a:extLst>
              <a:ext uri="{FF2B5EF4-FFF2-40B4-BE49-F238E27FC236}">
                <a16:creationId xmlns:a16="http://schemas.microsoft.com/office/drawing/2014/main" id="{200FD3F6-9224-351F-EF54-F51B29F32A03}"/>
              </a:ext>
            </a:extLst>
          </p:cNvPr>
          <p:cNvSpPr/>
          <p:nvPr/>
        </p:nvSpPr>
        <p:spPr>
          <a:xfrm>
            <a:off x="743050" y="1377889"/>
            <a:ext cx="2341025" cy="302818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 defTabSz="795528">
              <a:lnSpc>
                <a:spcPts val="2379"/>
              </a:lnSpc>
            </a:pPr>
            <a:r>
              <a:rPr lang="en-US" sz="1870" b="1" kern="0" spc="-57" dirty="0">
                <a:solidFill>
                  <a:srgbClr val="000000"/>
                </a:solidFill>
                <a:latin typeface="Inter" pitchFamily="34" charset="0"/>
                <a:ea typeface="+mn-ea"/>
                <a:cs typeface="+mn-cs"/>
              </a:rPr>
              <a:t>Performance Metrics</a:t>
            </a:r>
            <a:endParaRPr lang="en-US" sz="2187" dirty="0"/>
          </a:p>
        </p:txBody>
      </p:sp>
      <p:sp>
        <p:nvSpPr>
          <p:cNvPr id="4" name="Text 5">
            <a:extLst>
              <a:ext uri="{FF2B5EF4-FFF2-40B4-BE49-F238E27FC236}">
                <a16:creationId xmlns:a16="http://schemas.microsoft.com/office/drawing/2014/main" id="{016933C7-7C5B-D06A-B5DE-481CE827B653}"/>
              </a:ext>
            </a:extLst>
          </p:cNvPr>
          <p:cNvSpPr/>
          <p:nvPr/>
        </p:nvSpPr>
        <p:spPr>
          <a:xfrm>
            <a:off x="743050" y="1740786"/>
            <a:ext cx="9643716" cy="954012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 defTabSz="795528">
              <a:lnSpc>
                <a:spcPts val="2435"/>
              </a:lnSpc>
            </a:pPr>
            <a:r>
              <a:rPr lang="en-US" sz="1523" b="1" kern="0" spc="-30" dirty="0">
                <a:solidFill>
                  <a:srgbClr val="272525"/>
                </a:solidFill>
                <a:latin typeface="Inter"/>
                <a:ea typeface="+mn-ea"/>
                <a:cs typeface="+mn-cs"/>
              </a:rPr>
              <a:t>We have chosen to use:</a:t>
            </a:r>
          </a:p>
          <a:p>
            <a:pPr marL="285750" indent="-285750" defTabSz="795528">
              <a:lnSpc>
                <a:spcPts val="2435"/>
              </a:lnSpc>
              <a:buFont typeface="Arial" panose="020B0604020202020204" pitchFamily="34" charset="0"/>
              <a:buChar char="•"/>
            </a:pPr>
            <a:r>
              <a:rPr lang="en-US" sz="1523" b="1" kern="0" spc="-30" dirty="0">
                <a:solidFill>
                  <a:srgbClr val="272525"/>
                </a:solidFill>
                <a:latin typeface="Inter"/>
                <a:ea typeface="+mn-ea"/>
                <a:cs typeface="+mn-cs"/>
              </a:rPr>
              <a:t>F1-score</a:t>
            </a:r>
            <a:r>
              <a:rPr lang="en-US" sz="1523" kern="0" spc="-30" dirty="0">
                <a:solidFill>
                  <a:srgbClr val="272525"/>
                </a:solidFill>
                <a:latin typeface="Inter"/>
                <a:ea typeface="+mn-ea"/>
                <a:cs typeface="+mn-cs"/>
              </a:rPr>
              <a:t> as a metric in classification due to its ability to provide a balanced assessment of precision and recall.</a:t>
            </a:r>
            <a:endParaRPr lang="en-US" sz="1566" kern="1200" dirty="0">
              <a:solidFill>
                <a:schemeClr val="tx1"/>
              </a:solidFill>
              <a:latin typeface="+mn-lt"/>
              <a:ea typeface="+mn-ea"/>
              <a:cs typeface="Calibri"/>
            </a:endParaRPr>
          </a:p>
          <a:p>
            <a:pPr marL="248603" indent="-248603" defTabSz="795528">
              <a:lnSpc>
                <a:spcPts val="2435"/>
              </a:lnSpc>
              <a:buFont typeface="Arial"/>
              <a:buChar char="•"/>
            </a:pPr>
            <a:r>
              <a:rPr lang="en-US" sz="1523" b="1" kern="0" spc="-30" dirty="0">
                <a:solidFill>
                  <a:srgbClr val="272525"/>
                </a:solidFill>
                <a:latin typeface="Inter"/>
                <a:ea typeface="+mn-ea"/>
                <a:cs typeface="+mn-cs"/>
              </a:rPr>
              <a:t>Accuracy </a:t>
            </a:r>
            <a:r>
              <a:rPr lang="en-US" sz="1523" kern="0" spc="-30" dirty="0">
                <a:solidFill>
                  <a:srgbClr val="272525"/>
                </a:solidFill>
                <a:latin typeface="Inter"/>
                <a:ea typeface="+mn-ea"/>
                <a:cs typeface="+mn-cs"/>
              </a:rPr>
              <a:t>because it provides a clear and easily understandable measure of how well a model is performing.</a:t>
            </a:r>
            <a:endParaRPr lang="en-US" sz="1523" kern="0" spc="-30" dirty="0">
              <a:solidFill>
                <a:srgbClr val="272525"/>
              </a:solidFill>
              <a:latin typeface="+mn-lt"/>
              <a:ea typeface="+mn-ea"/>
              <a:cs typeface="+mn-cs"/>
            </a:endParaRPr>
          </a:p>
          <a:p>
            <a:pPr defTabSz="795528"/>
            <a:br>
              <a:rPr lang="en-US" sz="1523" kern="0" spc="-30" dirty="0">
                <a:solidFill>
                  <a:srgbClr val="272525"/>
                </a:solidFill>
                <a:latin typeface="+mn-lt"/>
                <a:ea typeface="+mn-ea"/>
                <a:cs typeface="+mn-cs"/>
              </a:rPr>
            </a:br>
            <a:endParaRPr lang="en-US" sz="1523" kern="0" spc="-30" dirty="0">
              <a:solidFill>
                <a:srgbClr val="272525"/>
              </a:solidFill>
              <a:latin typeface="+mn-lt"/>
              <a:ea typeface="+mn-ea"/>
              <a:cs typeface="+mn-cs"/>
            </a:endParaRPr>
          </a:p>
          <a:p>
            <a:pPr>
              <a:lnSpc>
                <a:spcPts val="2799"/>
              </a:lnSpc>
            </a:pPr>
            <a:endParaRPr lang="en-US" sz="1750" kern="0" spc="-35" dirty="0">
              <a:solidFill>
                <a:srgbClr val="272525"/>
              </a:solidFill>
              <a:latin typeface="Inter"/>
              <a:ea typeface="Inter"/>
            </a:endParaRPr>
          </a:p>
        </p:txBody>
      </p:sp>
      <p:sp>
        <p:nvSpPr>
          <p:cNvPr id="5" name="Text 4">
            <a:extLst>
              <a:ext uri="{FF2B5EF4-FFF2-40B4-BE49-F238E27FC236}">
                <a16:creationId xmlns:a16="http://schemas.microsoft.com/office/drawing/2014/main" id="{55A82AF5-2A5C-7C5D-872E-0C7E0C2A3DF7}"/>
              </a:ext>
            </a:extLst>
          </p:cNvPr>
          <p:cNvSpPr/>
          <p:nvPr/>
        </p:nvSpPr>
        <p:spPr>
          <a:xfrm>
            <a:off x="743050" y="2742198"/>
            <a:ext cx="3244910" cy="441059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 defTabSz="795528">
              <a:lnSpc>
                <a:spcPts val="2379"/>
              </a:lnSpc>
            </a:pPr>
            <a:r>
              <a:rPr lang="en-US" sz="1870" b="1" kern="0" spc="-57" dirty="0">
                <a:solidFill>
                  <a:srgbClr val="000000"/>
                </a:solidFill>
                <a:latin typeface="Inter"/>
                <a:ea typeface="+mn-ea"/>
                <a:cs typeface="+mn-cs"/>
              </a:rPr>
              <a:t>Visualization of Performance </a:t>
            </a:r>
            <a:endParaRPr lang="en-US" sz="2187" dirty="0">
              <a:latin typeface="Inter"/>
            </a:endParaRPr>
          </a:p>
        </p:txBody>
      </p:sp>
      <p:sp>
        <p:nvSpPr>
          <p:cNvPr id="6" name="Text 5">
            <a:extLst>
              <a:ext uri="{FF2B5EF4-FFF2-40B4-BE49-F238E27FC236}">
                <a16:creationId xmlns:a16="http://schemas.microsoft.com/office/drawing/2014/main" id="{3FF8D41C-2DAE-53EA-720B-987F3E1BEC19}"/>
              </a:ext>
            </a:extLst>
          </p:cNvPr>
          <p:cNvSpPr/>
          <p:nvPr/>
        </p:nvSpPr>
        <p:spPr>
          <a:xfrm>
            <a:off x="743050" y="3065459"/>
            <a:ext cx="9205628" cy="395055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 defTabSz="795528">
              <a:lnSpc>
                <a:spcPts val="2435"/>
              </a:lnSpc>
            </a:pPr>
            <a:r>
              <a:rPr lang="en-US" sz="1523" kern="0" spc="-30" dirty="0">
                <a:solidFill>
                  <a:srgbClr val="272525"/>
                </a:solidFill>
                <a:latin typeface="Inter"/>
                <a:ea typeface="+mn-ea"/>
                <a:cs typeface="+mn-cs"/>
              </a:rPr>
              <a:t>To visualize performance, we used the </a:t>
            </a:r>
            <a:r>
              <a:rPr lang="en-US" sz="1523" b="1" kern="0" spc="-30" dirty="0">
                <a:solidFill>
                  <a:srgbClr val="272525"/>
                </a:solidFill>
                <a:latin typeface="Inter"/>
                <a:ea typeface="+mn-ea"/>
                <a:cs typeface="+mn-cs"/>
              </a:rPr>
              <a:t>Confusion matrix</a:t>
            </a:r>
            <a:r>
              <a:rPr lang="en-US" sz="1523" kern="0" spc="-30" dirty="0">
                <a:solidFill>
                  <a:srgbClr val="272525"/>
                </a:solidFill>
                <a:latin typeface="Inter"/>
                <a:ea typeface="+mn-ea"/>
                <a:cs typeface="+mn-cs"/>
              </a:rPr>
              <a:t> and </a:t>
            </a:r>
            <a:r>
              <a:rPr lang="en-US" sz="1523" b="1" kern="0" spc="-30" dirty="0">
                <a:solidFill>
                  <a:srgbClr val="272525"/>
                </a:solidFill>
                <a:latin typeface="Inter"/>
                <a:ea typeface="+mn-ea"/>
                <a:cs typeface="+mn-cs"/>
              </a:rPr>
              <a:t>ROC curve.</a:t>
            </a:r>
          </a:p>
          <a:p>
            <a:pPr defTabSz="795528"/>
            <a:br>
              <a:rPr lang="en-US" sz="1566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endParaRPr lang="en-US" sz="1566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>
              <a:lnSpc>
                <a:spcPts val="2799"/>
              </a:lnSpc>
            </a:pPr>
            <a:endParaRPr lang="en-US" sz="1750" kern="0" spc="-35" dirty="0">
              <a:solidFill>
                <a:srgbClr val="272525"/>
              </a:solidFill>
              <a:latin typeface="Inter"/>
              <a:ea typeface="Inter"/>
            </a:endParaRPr>
          </a:p>
        </p:txBody>
      </p:sp>
      <p:pic>
        <p:nvPicPr>
          <p:cNvPr id="7" name="Picture 6" descr="A graph of numbers and a chart&#10;&#10;Description automatically generated with medium confidence">
            <a:extLst>
              <a:ext uri="{FF2B5EF4-FFF2-40B4-BE49-F238E27FC236}">
                <a16:creationId xmlns:a16="http://schemas.microsoft.com/office/drawing/2014/main" id="{807EB98C-4641-D53F-B516-B1E11950FA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5231" y="3459077"/>
            <a:ext cx="5859302" cy="389842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Picture 7" descr="A graph with a line and text&#10;&#10;Description automatically generated with medium confidence">
            <a:extLst>
              <a:ext uri="{FF2B5EF4-FFF2-40B4-BE49-F238E27FC236}">
                <a16:creationId xmlns:a16="http://schemas.microsoft.com/office/drawing/2014/main" id="{A34F82C3-819B-FE59-EAA0-27F7CC66A9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63731" y="3459077"/>
            <a:ext cx="6623619" cy="389842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Audio 198">
            <a:hlinkClick r:id="" action="ppaction://media"/>
            <a:extLst>
              <a:ext uri="{FF2B5EF4-FFF2-40B4-BE49-F238E27FC236}">
                <a16:creationId xmlns:a16="http://schemas.microsoft.com/office/drawing/2014/main" id="{30E58E35-AFF9-B6EA-A010-3E48BE85B0B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152500" t="-152500" r="-152500" b="-152500"/>
          <a:stretch>
            <a:fillRect/>
          </a:stretch>
        </p:blipFill>
        <p:spPr>
          <a:xfrm>
            <a:off x="12106325" y="5827508"/>
            <a:ext cx="2468880" cy="246888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862412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123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Rectangle 184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Rectangle 189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14" y="576072"/>
            <a:ext cx="13485571" cy="707745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3">
            <a:extLst>
              <a:ext uri="{FF2B5EF4-FFF2-40B4-BE49-F238E27FC236}">
                <a16:creationId xmlns:a16="http://schemas.microsoft.com/office/drawing/2014/main" id="{6B1C7DBC-666A-8854-CA03-C628D0E5DFD5}"/>
              </a:ext>
            </a:extLst>
          </p:cNvPr>
          <p:cNvSpPr/>
          <p:nvPr/>
        </p:nvSpPr>
        <p:spPr>
          <a:xfrm>
            <a:off x="976881" y="739974"/>
            <a:ext cx="3875989" cy="605637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 defTabSz="795528">
              <a:lnSpc>
                <a:spcPts val="4757"/>
              </a:lnSpc>
            </a:pPr>
            <a:r>
              <a:rPr lang="en-US" sz="3785" b="1" kern="0" spc="-114" dirty="0">
                <a:solidFill>
                  <a:srgbClr val="000000"/>
                </a:solidFill>
                <a:latin typeface="Inter"/>
                <a:ea typeface="+mn-ea"/>
                <a:cs typeface="+mn-cs"/>
              </a:rPr>
              <a:t>Model Evaluation</a:t>
            </a:r>
            <a:endParaRPr lang="en-US" sz="4374" dirty="0"/>
          </a:p>
        </p:txBody>
      </p:sp>
      <p:sp>
        <p:nvSpPr>
          <p:cNvPr id="3" name="Text 4">
            <a:extLst>
              <a:ext uri="{FF2B5EF4-FFF2-40B4-BE49-F238E27FC236}">
                <a16:creationId xmlns:a16="http://schemas.microsoft.com/office/drawing/2014/main" id="{200FD3F6-9224-351F-EF54-F51B29F32A03}"/>
              </a:ext>
            </a:extLst>
          </p:cNvPr>
          <p:cNvSpPr/>
          <p:nvPr/>
        </p:nvSpPr>
        <p:spPr>
          <a:xfrm>
            <a:off x="976881" y="1727317"/>
            <a:ext cx="4477536" cy="302818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 defTabSz="795528">
              <a:lnSpc>
                <a:spcPts val="2379"/>
              </a:lnSpc>
            </a:pPr>
            <a:r>
              <a:rPr lang="en-US" sz="2000" b="1" dirty="0"/>
              <a:t>Comparative F1 Score of Classifiers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471629C-9D23-15A0-9ABD-98CD51A39B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9222" y="2496856"/>
            <a:ext cx="6228725" cy="468995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10CB3E7-CCC3-ABB1-38DF-808DA8D61F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8804" y="2496856"/>
            <a:ext cx="6228725" cy="468995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4" name="Text 4">
            <a:extLst>
              <a:ext uri="{FF2B5EF4-FFF2-40B4-BE49-F238E27FC236}">
                <a16:creationId xmlns:a16="http://schemas.microsoft.com/office/drawing/2014/main" id="{361EFE3D-BEA2-CCC6-0543-7AE2A15DC20F}"/>
              </a:ext>
            </a:extLst>
          </p:cNvPr>
          <p:cNvSpPr/>
          <p:nvPr/>
        </p:nvSpPr>
        <p:spPr>
          <a:xfrm>
            <a:off x="7727299" y="1727317"/>
            <a:ext cx="4477536" cy="302818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 defTabSz="795528">
              <a:lnSpc>
                <a:spcPts val="2379"/>
              </a:lnSpc>
            </a:pPr>
            <a:r>
              <a:rPr lang="en-US" sz="2000" b="1" dirty="0"/>
              <a:t>Comparative Accuracy of Classifiers</a:t>
            </a:r>
          </a:p>
        </p:txBody>
      </p:sp>
      <p:pic>
        <p:nvPicPr>
          <p:cNvPr id="4" name="Audio 134">
            <a:hlinkClick r:id="" action="ppaction://media"/>
            <a:extLst>
              <a:ext uri="{FF2B5EF4-FFF2-40B4-BE49-F238E27FC236}">
                <a16:creationId xmlns:a16="http://schemas.microsoft.com/office/drawing/2014/main" id="{5A799C78-2447-C4DE-E88A-E55E01CAD8D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152500" t="-152500" r="-152500" b="-152500"/>
          <a:stretch>
            <a:fillRect/>
          </a:stretch>
        </p:blipFill>
        <p:spPr>
          <a:xfrm>
            <a:off x="12062765" y="5672851"/>
            <a:ext cx="2468880" cy="246888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831864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31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Rectangle 184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Rectangle 189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14" y="576072"/>
            <a:ext cx="13485571" cy="707745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3">
            <a:extLst>
              <a:ext uri="{FF2B5EF4-FFF2-40B4-BE49-F238E27FC236}">
                <a16:creationId xmlns:a16="http://schemas.microsoft.com/office/drawing/2014/main" id="{54649CD2-C91B-C873-F29D-30942973ACB1}"/>
              </a:ext>
            </a:extLst>
          </p:cNvPr>
          <p:cNvSpPr/>
          <p:nvPr/>
        </p:nvSpPr>
        <p:spPr>
          <a:xfrm>
            <a:off x="841760" y="730140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13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Fine-Tuning</a:t>
            </a:r>
            <a:endParaRPr lang="en-US" sz="4374" dirty="0"/>
          </a:p>
        </p:txBody>
      </p:sp>
      <p:sp>
        <p:nvSpPr>
          <p:cNvPr id="10" name="Text 6">
            <a:extLst>
              <a:ext uri="{FF2B5EF4-FFF2-40B4-BE49-F238E27FC236}">
                <a16:creationId xmlns:a16="http://schemas.microsoft.com/office/drawing/2014/main" id="{E14B5C01-6CAD-DB1E-A3D2-00FF6CAFDF3E}"/>
              </a:ext>
            </a:extLst>
          </p:cNvPr>
          <p:cNvSpPr/>
          <p:nvPr/>
        </p:nvSpPr>
        <p:spPr>
          <a:xfrm>
            <a:off x="1141523" y="1579111"/>
            <a:ext cx="2221944" cy="347186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>
              <a:lnSpc>
                <a:spcPts val="2734"/>
              </a:lnSpc>
            </a:pPr>
            <a:r>
              <a:rPr lang="en-US" sz="2150" b="1" kern="0" spc="-66" dirty="0">
                <a:solidFill>
                  <a:srgbClr val="272525"/>
                </a:solidFill>
                <a:latin typeface="Inter"/>
                <a:ea typeface="Inter"/>
              </a:rPr>
              <a:t>Cross Validation</a:t>
            </a:r>
            <a:endParaRPr lang="en-US" sz="2187" dirty="0"/>
          </a:p>
        </p:txBody>
      </p:sp>
      <p:sp>
        <p:nvSpPr>
          <p:cNvPr id="12" name="Text 9">
            <a:extLst>
              <a:ext uri="{FF2B5EF4-FFF2-40B4-BE49-F238E27FC236}">
                <a16:creationId xmlns:a16="http://schemas.microsoft.com/office/drawing/2014/main" id="{D2B5900A-F283-2853-1504-CE6B8423519E}"/>
              </a:ext>
            </a:extLst>
          </p:cNvPr>
          <p:cNvSpPr/>
          <p:nvPr/>
        </p:nvSpPr>
        <p:spPr>
          <a:xfrm>
            <a:off x="5836634" y="2824353"/>
            <a:ext cx="8791837" cy="2403658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 marL="0" indent="0" algn="l">
              <a:lnSpc>
                <a:spcPts val="2799"/>
              </a:lnSpc>
              <a:buNone/>
            </a:pPr>
            <a:endParaRPr lang="en-US" sz="1750" kern="0" spc="-35">
              <a:solidFill>
                <a:srgbClr val="272525"/>
              </a:solidFill>
              <a:latin typeface="Inter"/>
            </a:endParaRP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719D2C1E-00B6-56C1-106F-B21C463C81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3873957"/>
              </p:ext>
            </p:extLst>
          </p:nvPr>
        </p:nvGraphicFramePr>
        <p:xfrm>
          <a:off x="7599754" y="2557524"/>
          <a:ext cx="5730247" cy="33314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95986">
                  <a:extLst>
                    <a:ext uri="{9D8B030D-6E8A-4147-A177-3AD203B41FA5}">
                      <a16:colId xmlns:a16="http://schemas.microsoft.com/office/drawing/2014/main" val="1737600291"/>
                    </a:ext>
                  </a:extLst>
                </a:gridCol>
                <a:gridCol w="2634261">
                  <a:extLst>
                    <a:ext uri="{9D8B030D-6E8A-4147-A177-3AD203B41FA5}">
                      <a16:colId xmlns:a16="http://schemas.microsoft.com/office/drawing/2014/main" val="3570917789"/>
                    </a:ext>
                  </a:extLst>
                </a:gridCol>
              </a:tblGrid>
              <a:tr h="579132">
                <a:tc>
                  <a:txBody>
                    <a:bodyPr/>
                    <a:lstStyle/>
                    <a:p>
                      <a:pPr lvl="0" algn="ctr">
                        <a:lnSpc>
                          <a:spcPct val="150000"/>
                        </a:lnSpc>
                        <a:buNone/>
                      </a:pPr>
                      <a:r>
                        <a:rPr lang="en-US" sz="2400" b="1" u="none" strike="noStrike" noProof="0" dirty="0"/>
                        <a:t>Model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50000"/>
                        </a:lnSpc>
                        <a:buNone/>
                      </a:pPr>
                      <a:r>
                        <a:rPr lang="en-US" sz="2400" b="1" u="none" strike="noStrike" noProof="0" dirty="0"/>
                        <a:t>Mean Accuracy</a:t>
                      </a:r>
                      <a:endParaRPr lang="en-US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8725485"/>
                  </a:ext>
                </a:extLst>
              </a:tr>
              <a:tr h="542235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800" b="1" u="none" strike="noStrike" noProof="0" dirty="0"/>
                        <a:t>SVM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400" u="none" strike="noStrike" noProof="0" dirty="0"/>
                        <a:t>0.962943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9770676"/>
                  </a:ext>
                </a:extLst>
              </a:tr>
              <a:tr h="542235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800" b="1" u="none" strike="noStrike" noProof="0" dirty="0"/>
                        <a:t>Logistic Regression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400" u="none" strike="noStrike" noProof="0" dirty="0"/>
                        <a:t>0.987687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299753"/>
                  </a:ext>
                </a:extLst>
              </a:tr>
              <a:tr h="542235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800" b="1" u="none" strike="noStrike" noProof="0" dirty="0"/>
                        <a:t>Gradient Boosting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400" u="none" strike="noStrike" noProof="0" dirty="0"/>
                        <a:t>0.999994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8578075"/>
                  </a:ext>
                </a:extLst>
              </a:tr>
              <a:tr h="579132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800" b="1" u="none" strike="noStrike" noProof="0" dirty="0"/>
                        <a:t>AdaBoost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400" u="none" strike="noStrike" noProof="0" dirty="0"/>
                        <a:t>0.999987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5295"/>
                  </a:ext>
                </a:extLst>
              </a:tr>
              <a:tr h="542235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800" b="1" u="none" strike="noStrike" noProof="0" dirty="0"/>
                        <a:t>Random Forest</a:t>
                      </a:r>
                      <a:endParaRPr lang="en-US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400" u="none" strike="noStrike" noProof="0" dirty="0"/>
                        <a:t>0.999946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5291196"/>
                  </a:ext>
                </a:extLst>
              </a:tr>
            </a:tbl>
          </a:graphicData>
        </a:graphic>
      </p:graphicFrame>
      <p:pic>
        <p:nvPicPr>
          <p:cNvPr id="3074" name="Picture 2">
            <a:extLst>
              <a:ext uri="{FF2B5EF4-FFF2-40B4-BE49-F238E27FC236}">
                <a16:creationId xmlns:a16="http://schemas.microsoft.com/office/drawing/2014/main" id="{680964BD-9D3E-DF8F-72F1-171A8DD405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523" y="2214333"/>
            <a:ext cx="5730247" cy="493634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" name="Audio 3194">
            <a:hlinkClick r:id="" action="ppaction://media"/>
            <a:extLst>
              <a:ext uri="{FF2B5EF4-FFF2-40B4-BE49-F238E27FC236}">
                <a16:creationId xmlns:a16="http://schemas.microsoft.com/office/drawing/2014/main" id="{5ED4BEAC-BDC2-6FA3-94CB-EA278B27A7C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52474" t="-152474" r="-152474" b="-152474"/>
          <a:stretch>
            <a:fillRect/>
          </a:stretch>
        </p:blipFill>
        <p:spPr>
          <a:xfrm>
            <a:off x="12063413" y="5662613"/>
            <a:ext cx="2468562" cy="2468562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372153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82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Rectangle 184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Rectangle 189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14" y="576072"/>
            <a:ext cx="13485571" cy="707745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3">
            <a:extLst>
              <a:ext uri="{FF2B5EF4-FFF2-40B4-BE49-F238E27FC236}">
                <a16:creationId xmlns:a16="http://schemas.microsoft.com/office/drawing/2014/main" id="{54649CD2-C91B-C873-F29D-30942973ACB1}"/>
              </a:ext>
            </a:extLst>
          </p:cNvPr>
          <p:cNvSpPr/>
          <p:nvPr/>
        </p:nvSpPr>
        <p:spPr>
          <a:xfrm>
            <a:off x="841760" y="730140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13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Fine-Tuning</a:t>
            </a:r>
            <a:endParaRPr lang="en-US" sz="4374" dirty="0"/>
          </a:p>
        </p:txBody>
      </p:sp>
      <p:sp>
        <p:nvSpPr>
          <p:cNvPr id="2" name="Text 6">
            <a:extLst>
              <a:ext uri="{FF2B5EF4-FFF2-40B4-BE49-F238E27FC236}">
                <a16:creationId xmlns:a16="http://schemas.microsoft.com/office/drawing/2014/main" id="{9E5144D1-418C-F5E9-7406-E72496A5FA0A}"/>
              </a:ext>
            </a:extLst>
          </p:cNvPr>
          <p:cNvSpPr/>
          <p:nvPr/>
        </p:nvSpPr>
        <p:spPr>
          <a:xfrm>
            <a:off x="841760" y="1566231"/>
            <a:ext cx="7501080" cy="530066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>
              <a:lnSpc>
                <a:spcPts val="2734"/>
              </a:lnSpc>
            </a:pPr>
            <a:r>
              <a:rPr lang="en-US" sz="2150" b="1" kern="0" spc="-66" dirty="0">
                <a:solidFill>
                  <a:srgbClr val="272525"/>
                </a:solidFill>
                <a:latin typeface="Inter"/>
                <a:ea typeface="Inter"/>
              </a:rPr>
              <a:t>Using majority voting technique for ensemble classification</a:t>
            </a:r>
            <a:endParaRPr lang="en-US" sz="2187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870987-6544-C226-D6C2-8116DACEE9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1545" y="2238015"/>
            <a:ext cx="6018242" cy="469591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524614B-7258-79DF-5AE3-91D64B4BFA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19690" y="1845929"/>
            <a:ext cx="6478607" cy="418888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A33B571C-6F8D-B287-51FC-EB2A8B65AF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0175259"/>
              </p:ext>
            </p:extLst>
          </p:nvPr>
        </p:nvGraphicFramePr>
        <p:xfrm>
          <a:off x="7710614" y="6263513"/>
          <a:ext cx="5987683" cy="1161318"/>
        </p:xfrm>
        <a:graphic>
          <a:graphicData uri="http://schemas.openxmlformats.org/drawingml/2006/table">
            <a:tbl>
              <a:tblPr firstRow="1" bandRow="1">
                <a:tableStyleId>{D113A9D2-9D6B-4929-AA2D-F23B5EE8CBE7}</a:tableStyleId>
              </a:tblPr>
              <a:tblGrid>
                <a:gridCol w="4894295">
                  <a:extLst>
                    <a:ext uri="{9D8B030D-6E8A-4147-A177-3AD203B41FA5}">
                      <a16:colId xmlns:a16="http://schemas.microsoft.com/office/drawing/2014/main" val="875818065"/>
                    </a:ext>
                  </a:extLst>
                </a:gridCol>
                <a:gridCol w="1093388">
                  <a:extLst>
                    <a:ext uri="{9D8B030D-6E8A-4147-A177-3AD203B41FA5}">
                      <a16:colId xmlns:a16="http://schemas.microsoft.com/office/drawing/2014/main" val="2813996357"/>
                    </a:ext>
                  </a:extLst>
                </a:gridCol>
              </a:tblGrid>
              <a:tr h="388742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dirty="0"/>
                        <a:t>Accuracy Score for Majority Voting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dirty="0"/>
                        <a:t>100%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1539143"/>
                  </a:ext>
                </a:extLst>
              </a:tr>
              <a:tr h="598073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50000"/>
                        </a:lnSpc>
                      </a:pPr>
                      <a:r>
                        <a:rPr lang="en-US" sz="1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F1 Score for Majority Voting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dirty="0"/>
                        <a:t>100%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3208727"/>
                  </a:ext>
                </a:extLst>
              </a:tr>
            </a:tbl>
          </a:graphicData>
        </a:graphic>
      </p:graphicFrame>
      <p:pic>
        <p:nvPicPr>
          <p:cNvPr id="4" name="Audio 128">
            <a:hlinkClick r:id="" action="ppaction://media"/>
            <a:extLst>
              <a:ext uri="{FF2B5EF4-FFF2-40B4-BE49-F238E27FC236}">
                <a16:creationId xmlns:a16="http://schemas.microsoft.com/office/drawing/2014/main" id="{6C9DD361-73BF-9594-0AE8-B762548E6DD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152500" t="-152500" r="-152500" b="-152500"/>
          <a:stretch>
            <a:fillRect/>
          </a:stretch>
        </p:blipFill>
        <p:spPr>
          <a:xfrm>
            <a:off x="12062765" y="5661965"/>
            <a:ext cx="2468880" cy="246888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201952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5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3"/>
          <p:cNvSpPr/>
          <p:nvPr/>
        </p:nvSpPr>
        <p:spPr>
          <a:xfrm>
            <a:off x="695685" y="265337"/>
            <a:ext cx="6208038" cy="694373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>
              <a:lnSpc>
                <a:spcPts val="5468"/>
              </a:lnSpc>
            </a:pPr>
            <a:r>
              <a:rPr lang="en-US" sz="4350" b="1" kern="0" spc="-131" dirty="0">
                <a:solidFill>
                  <a:srgbClr val="000000"/>
                </a:solidFill>
                <a:latin typeface="Inter"/>
                <a:ea typeface="Inter"/>
              </a:rPr>
              <a:t>Overall Result</a:t>
            </a:r>
            <a:endParaRPr lang="en-US" sz="4374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B7F8032-51A1-3077-D2B8-B3F97ACB260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695685" y="1387640"/>
            <a:ext cx="13239029" cy="657662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" name="Audio 8">
            <a:hlinkClick r:id="" action="ppaction://media"/>
            <a:extLst>
              <a:ext uri="{FF2B5EF4-FFF2-40B4-BE49-F238E27FC236}">
                <a16:creationId xmlns:a16="http://schemas.microsoft.com/office/drawing/2014/main" id="{2398CF92-1FFB-E598-BE40-E06B442C197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52500" t="-152500" r="-152500" b="-152500"/>
          <a:stretch>
            <a:fillRect/>
          </a:stretch>
        </p:blipFill>
        <p:spPr>
          <a:xfrm>
            <a:off x="12062765" y="5661965"/>
            <a:ext cx="2468880" cy="2468880"/>
          </a:xfrm>
          <a:prstGeom prst="ellipse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5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3">
            <a:extLst>
              <a:ext uri="{FF2B5EF4-FFF2-40B4-BE49-F238E27FC236}">
                <a16:creationId xmlns:a16="http://schemas.microsoft.com/office/drawing/2014/main" id="{09B779D9-ED9D-DA97-C9C9-E834B4EB72E5}"/>
              </a:ext>
            </a:extLst>
          </p:cNvPr>
          <p:cNvSpPr/>
          <p:nvPr/>
        </p:nvSpPr>
        <p:spPr>
          <a:xfrm>
            <a:off x="582070" y="1147485"/>
            <a:ext cx="9796035" cy="20103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500" b="1" kern="1200" spc="-131" dirty="0">
                <a:solidFill>
                  <a:schemeClr val="tx1"/>
                </a:solidFill>
                <a:latin typeface="Abadi" panose="020F0502020204030204" pitchFamily="34" charset="0"/>
                <a:ea typeface="+mj-ea"/>
                <a:cs typeface="+mj-cs"/>
              </a:rPr>
              <a:t>Conclusion</a:t>
            </a:r>
            <a:endParaRPr lang="en-US" sz="6500" b="1" kern="1200" spc="-131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9" name="Text 3">
            <a:extLst>
              <a:ext uri="{FF2B5EF4-FFF2-40B4-BE49-F238E27FC236}">
                <a16:creationId xmlns:a16="http://schemas.microsoft.com/office/drawing/2014/main" id="{BA3CE1DA-DD6B-5329-A276-B133AA8783E9}"/>
              </a:ext>
            </a:extLst>
          </p:cNvPr>
          <p:cNvSpPr/>
          <p:nvPr/>
        </p:nvSpPr>
        <p:spPr>
          <a:xfrm>
            <a:off x="582070" y="4232757"/>
            <a:ext cx="12611405" cy="32589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22860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600" b="0" i="0" u="none" strike="noStrike" kern="1200" cap="none" spc="-35" baseline="0" dirty="0">
                <a:solidFill>
                  <a:srgbClr val="000000"/>
                </a:solidFill>
                <a:uFillTx/>
                <a:latin typeface="Calibri"/>
              </a:rPr>
              <a:t>Successful Detection of Diverse Attack Types</a:t>
            </a:r>
          </a:p>
          <a:p>
            <a:pPr marL="342900" marR="0" lvl="0" indent="-22860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600" b="0" i="0" u="none" strike="noStrike" kern="1200" cap="none" spc="-35" baseline="0" dirty="0">
                <a:solidFill>
                  <a:srgbClr val="000000"/>
                </a:solidFill>
                <a:uFillTx/>
                <a:latin typeface="Calibri"/>
              </a:rPr>
              <a:t>Exceptional Performance Metrics</a:t>
            </a:r>
          </a:p>
          <a:p>
            <a:pPr marL="342900" marR="0" lvl="0" indent="-22860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600" b="0" i="0" u="none" strike="noStrike" kern="1200" cap="none" spc="-35" baseline="0" dirty="0">
                <a:solidFill>
                  <a:srgbClr val="000000"/>
                </a:solidFill>
                <a:uFillTx/>
                <a:latin typeface="Calibri"/>
              </a:rPr>
              <a:t>Efficient Data Preprocessing and Model Implementation</a:t>
            </a:r>
          </a:p>
          <a:p>
            <a:pPr marL="342900" marR="0" lvl="0" indent="-22860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600" b="0" i="0" u="none" strike="noStrike" kern="1200" cap="none" spc="-35" baseline="0" dirty="0">
                <a:solidFill>
                  <a:srgbClr val="000000"/>
                </a:solidFill>
                <a:uFillTx/>
                <a:latin typeface="Calibri"/>
              </a:rPr>
              <a:t>Deployment-Ready Solutions</a:t>
            </a:r>
          </a:p>
        </p:txBody>
      </p:sp>
      <p:grpSp>
        <p:nvGrpSpPr>
          <p:cNvPr id="2" name="Google Shape;420;p18">
            <a:extLst>
              <a:ext uri="{FF2B5EF4-FFF2-40B4-BE49-F238E27FC236}">
                <a16:creationId xmlns:a16="http://schemas.microsoft.com/office/drawing/2014/main" id="{803030DE-50E8-5114-BC7E-59A54325D829}"/>
              </a:ext>
            </a:extLst>
          </p:cNvPr>
          <p:cNvGrpSpPr/>
          <p:nvPr/>
        </p:nvGrpSpPr>
        <p:grpSpPr>
          <a:xfrm flipH="1">
            <a:off x="11268637" y="910018"/>
            <a:ext cx="2307644" cy="2464118"/>
            <a:chOff x="663109" y="2258253"/>
            <a:chExt cx="2292969" cy="2464118"/>
          </a:xfrm>
        </p:grpSpPr>
        <p:sp>
          <p:nvSpPr>
            <p:cNvPr id="3" name="Google Shape;421;p18">
              <a:extLst>
                <a:ext uri="{FF2B5EF4-FFF2-40B4-BE49-F238E27FC236}">
                  <a16:creationId xmlns:a16="http://schemas.microsoft.com/office/drawing/2014/main" id="{5797935E-69CF-90E9-9BC2-A0155027B50E}"/>
                </a:ext>
              </a:extLst>
            </p:cNvPr>
            <p:cNvSpPr/>
            <p:nvPr/>
          </p:nvSpPr>
          <p:spPr>
            <a:xfrm>
              <a:off x="1195594" y="3533979"/>
              <a:ext cx="19098" cy="604744"/>
            </a:xfrm>
            <a:custGeom>
              <a:avLst/>
              <a:gdLst/>
              <a:ahLst/>
              <a:cxnLst/>
              <a:rect l="l" t="t" r="r" b="b"/>
              <a:pathLst>
                <a:path w="227" h="7188" extrusionOk="0">
                  <a:moveTo>
                    <a:pt x="227" y="7188"/>
                  </a:moveTo>
                  <a:lnTo>
                    <a:pt x="0" y="7188"/>
                  </a:lnTo>
                  <a:lnTo>
                    <a:pt x="0" y="0"/>
                  </a:lnTo>
                  <a:lnTo>
                    <a:pt x="227" y="0"/>
                  </a:lnTo>
                  <a:close/>
                </a:path>
              </a:pathLst>
            </a:custGeom>
            <a:solidFill>
              <a:srgbClr val="81BA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422;p18">
              <a:extLst>
                <a:ext uri="{FF2B5EF4-FFF2-40B4-BE49-F238E27FC236}">
                  <a16:creationId xmlns:a16="http://schemas.microsoft.com/office/drawing/2014/main" id="{ED76A510-1A47-6860-AD6F-0BE0EFD83404}"/>
                </a:ext>
              </a:extLst>
            </p:cNvPr>
            <p:cNvSpPr/>
            <p:nvPr/>
          </p:nvSpPr>
          <p:spPr>
            <a:xfrm>
              <a:off x="1158407" y="3685505"/>
              <a:ext cx="93976" cy="295642"/>
            </a:xfrm>
            <a:custGeom>
              <a:avLst/>
              <a:gdLst/>
              <a:ahLst/>
              <a:cxnLst/>
              <a:rect l="l" t="t" r="r" b="b"/>
              <a:pathLst>
                <a:path w="1117" h="3514" extrusionOk="0">
                  <a:moveTo>
                    <a:pt x="1116" y="3514"/>
                  </a:moveTo>
                  <a:lnTo>
                    <a:pt x="1" y="3514"/>
                  </a:lnTo>
                  <a:lnTo>
                    <a:pt x="1" y="1"/>
                  </a:lnTo>
                  <a:lnTo>
                    <a:pt x="1116" y="1"/>
                  </a:lnTo>
                  <a:close/>
                </a:path>
              </a:pathLst>
            </a:custGeom>
            <a:solidFill>
              <a:srgbClr val="0475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423;p18">
              <a:extLst>
                <a:ext uri="{FF2B5EF4-FFF2-40B4-BE49-F238E27FC236}">
                  <a16:creationId xmlns:a16="http://schemas.microsoft.com/office/drawing/2014/main" id="{00B0FBDB-DB5E-D105-3901-581260A2C7C9}"/>
                </a:ext>
              </a:extLst>
            </p:cNvPr>
            <p:cNvSpPr/>
            <p:nvPr/>
          </p:nvSpPr>
          <p:spPr>
            <a:xfrm>
              <a:off x="1128287" y="4578253"/>
              <a:ext cx="262073" cy="136126"/>
            </a:xfrm>
            <a:custGeom>
              <a:avLst/>
              <a:gdLst/>
              <a:ahLst/>
              <a:cxnLst/>
              <a:rect l="l" t="t" r="r" b="b"/>
              <a:pathLst>
                <a:path w="3115" h="1618" extrusionOk="0">
                  <a:moveTo>
                    <a:pt x="2369" y="782"/>
                  </a:moveTo>
                  <a:cubicBezTo>
                    <a:pt x="2369" y="782"/>
                    <a:pt x="3114" y="1057"/>
                    <a:pt x="3001" y="1355"/>
                  </a:cubicBezTo>
                  <a:cubicBezTo>
                    <a:pt x="2906" y="1617"/>
                    <a:pt x="1343" y="1391"/>
                    <a:pt x="675" y="1116"/>
                  </a:cubicBezTo>
                  <a:cubicBezTo>
                    <a:pt x="1" y="842"/>
                    <a:pt x="901" y="66"/>
                    <a:pt x="1003" y="31"/>
                  </a:cubicBezTo>
                  <a:cubicBezTo>
                    <a:pt x="1104" y="1"/>
                    <a:pt x="2369" y="782"/>
                    <a:pt x="2369" y="782"/>
                  </a:cubicBezTo>
                  <a:close/>
                </a:path>
              </a:pathLst>
            </a:custGeom>
            <a:solidFill>
              <a:srgbClr val="212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424;p18">
              <a:extLst>
                <a:ext uri="{FF2B5EF4-FFF2-40B4-BE49-F238E27FC236}">
                  <a16:creationId xmlns:a16="http://schemas.microsoft.com/office/drawing/2014/main" id="{E91B30B2-23BE-0FD7-6518-57D177E4CCF3}"/>
                </a:ext>
              </a:extLst>
            </p:cNvPr>
            <p:cNvSpPr/>
            <p:nvPr/>
          </p:nvSpPr>
          <p:spPr>
            <a:xfrm>
              <a:off x="729322" y="4525080"/>
              <a:ext cx="230944" cy="197291"/>
            </a:xfrm>
            <a:custGeom>
              <a:avLst/>
              <a:gdLst/>
              <a:ahLst/>
              <a:cxnLst/>
              <a:rect l="l" t="t" r="r" b="b"/>
              <a:pathLst>
                <a:path w="2745" h="2345" extrusionOk="0">
                  <a:moveTo>
                    <a:pt x="2196" y="1241"/>
                  </a:moveTo>
                  <a:cubicBezTo>
                    <a:pt x="2196" y="1241"/>
                    <a:pt x="2745" y="1915"/>
                    <a:pt x="2524" y="2142"/>
                  </a:cubicBezTo>
                  <a:cubicBezTo>
                    <a:pt x="2333" y="2345"/>
                    <a:pt x="1015" y="1390"/>
                    <a:pt x="508" y="871"/>
                  </a:cubicBezTo>
                  <a:cubicBezTo>
                    <a:pt x="1" y="358"/>
                    <a:pt x="1134" y="1"/>
                    <a:pt x="1241" y="13"/>
                  </a:cubicBezTo>
                  <a:cubicBezTo>
                    <a:pt x="1343" y="19"/>
                    <a:pt x="2196" y="1241"/>
                    <a:pt x="2196" y="1241"/>
                  </a:cubicBezTo>
                  <a:close/>
                </a:path>
              </a:pathLst>
            </a:custGeom>
            <a:solidFill>
              <a:srgbClr val="212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425;p18">
              <a:extLst>
                <a:ext uri="{FF2B5EF4-FFF2-40B4-BE49-F238E27FC236}">
                  <a16:creationId xmlns:a16="http://schemas.microsoft.com/office/drawing/2014/main" id="{D4A5BF67-E7C4-176B-ACB2-7A15D7C1B3FE}"/>
                </a:ext>
              </a:extLst>
            </p:cNvPr>
            <p:cNvSpPr/>
            <p:nvPr/>
          </p:nvSpPr>
          <p:spPr>
            <a:xfrm>
              <a:off x="1156388" y="3928905"/>
              <a:ext cx="193841" cy="742806"/>
            </a:xfrm>
            <a:custGeom>
              <a:avLst/>
              <a:gdLst/>
              <a:ahLst/>
              <a:cxnLst/>
              <a:rect l="l" t="t" r="r" b="b"/>
              <a:pathLst>
                <a:path w="2304" h="8829" extrusionOk="0">
                  <a:moveTo>
                    <a:pt x="1808" y="1014"/>
                  </a:moveTo>
                  <a:cubicBezTo>
                    <a:pt x="1808" y="1014"/>
                    <a:pt x="1611" y="4062"/>
                    <a:pt x="1361" y="5750"/>
                  </a:cubicBezTo>
                  <a:cubicBezTo>
                    <a:pt x="1116" y="7439"/>
                    <a:pt x="1230" y="7910"/>
                    <a:pt x="1230" y="7910"/>
                  </a:cubicBezTo>
                  <a:cubicBezTo>
                    <a:pt x="1230" y="7910"/>
                    <a:pt x="2303" y="8578"/>
                    <a:pt x="2130" y="8703"/>
                  </a:cubicBezTo>
                  <a:cubicBezTo>
                    <a:pt x="1957" y="8828"/>
                    <a:pt x="1039" y="8518"/>
                    <a:pt x="770" y="8244"/>
                  </a:cubicBezTo>
                  <a:cubicBezTo>
                    <a:pt x="496" y="7969"/>
                    <a:pt x="621" y="7796"/>
                    <a:pt x="621" y="7796"/>
                  </a:cubicBezTo>
                  <a:cubicBezTo>
                    <a:pt x="621" y="7796"/>
                    <a:pt x="198" y="4164"/>
                    <a:pt x="96" y="2923"/>
                  </a:cubicBezTo>
                  <a:cubicBezTo>
                    <a:pt x="1" y="1683"/>
                    <a:pt x="275" y="621"/>
                    <a:pt x="275" y="621"/>
                  </a:cubicBezTo>
                  <a:cubicBezTo>
                    <a:pt x="275" y="621"/>
                    <a:pt x="1015" y="0"/>
                    <a:pt x="1313" y="197"/>
                  </a:cubicBezTo>
                  <a:cubicBezTo>
                    <a:pt x="1611" y="394"/>
                    <a:pt x="1808" y="1014"/>
                    <a:pt x="1808" y="1014"/>
                  </a:cubicBezTo>
                  <a:close/>
                </a:path>
              </a:pathLst>
            </a:custGeom>
            <a:solidFill>
              <a:srgbClr val="FF9B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426;p18">
              <a:extLst>
                <a:ext uri="{FF2B5EF4-FFF2-40B4-BE49-F238E27FC236}">
                  <a16:creationId xmlns:a16="http://schemas.microsoft.com/office/drawing/2014/main" id="{4B371054-3C41-417F-51E5-62AF54B4023B}"/>
                </a:ext>
              </a:extLst>
            </p:cNvPr>
            <p:cNvSpPr/>
            <p:nvPr/>
          </p:nvSpPr>
          <p:spPr>
            <a:xfrm>
              <a:off x="802098" y="3931934"/>
              <a:ext cx="307757" cy="726737"/>
            </a:xfrm>
            <a:custGeom>
              <a:avLst/>
              <a:gdLst/>
              <a:ahLst/>
              <a:cxnLst/>
              <a:rect l="l" t="t" r="r" b="b"/>
              <a:pathLst>
                <a:path w="3658" h="8638" extrusionOk="0">
                  <a:moveTo>
                    <a:pt x="3639" y="1223"/>
                  </a:moveTo>
                  <a:cubicBezTo>
                    <a:pt x="3639" y="1223"/>
                    <a:pt x="2434" y="4032"/>
                    <a:pt x="1641" y="5542"/>
                  </a:cubicBezTo>
                  <a:cubicBezTo>
                    <a:pt x="848" y="7045"/>
                    <a:pt x="812" y="7474"/>
                    <a:pt x="812" y="7474"/>
                  </a:cubicBezTo>
                  <a:cubicBezTo>
                    <a:pt x="812" y="7474"/>
                    <a:pt x="1587" y="8518"/>
                    <a:pt x="1384" y="8578"/>
                  </a:cubicBezTo>
                  <a:cubicBezTo>
                    <a:pt x="1176" y="8637"/>
                    <a:pt x="335" y="7886"/>
                    <a:pt x="168" y="7540"/>
                  </a:cubicBezTo>
                  <a:cubicBezTo>
                    <a:pt x="1" y="7188"/>
                    <a:pt x="323" y="7045"/>
                    <a:pt x="323" y="7045"/>
                  </a:cubicBezTo>
                  <a:cubicBezTo>
                    <a:pt x="323" y="7045"/>
                    <a:pt x="1068" y="3657"/>
                    <a:pt x="1390" y="2452"/>
                  </a:cubicBezTo>
                  <a:cubicBezTo>
                    <a:pt x="1713" y="1253"/>
                    <a:pt x="2321" y="334"/>
                    <a:pt x="2321" y="334"/>
                  </a:cubicBezTo>
                  <a:cubicBezTo>
                    <a:pt x="2321" y="334"/>
                    <a:pt x="3234" y="0"/>
                    <a:pt x="3448" y="287"/>
                  </a:cubicBezTo>
                  <a:cubicBezTo>
                    <a:pt x="3657" y="573"/>
                    <a:pt x="3639" y="1223"/>
                    <a:pt x="3639" y="1223"/>
                  </a:cubicBezTo>
                  <a:close/>
                </a:path>
              </a:pathLst>
            </a:custGeom>
            <a:solidFill>
              <a:srgbClr val="FF9B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427;p18">
              <a:extLst>
                <a:ext uri="{FF2B5EF4-FFF2-40B4-BE49-F238E27FC236}">
                  <a16:creationId xmlns:a16="http://schemas.microsoft.com/office/drawing/2014/main" id="{D280CAEA-2EE2-0631-5B87-AD71E20CACCF}"/>
                </a:ext>
              </a:extLst>
            </p:cNvPr>
            <p:cNvSpPr/>
            <p:nvPr/>
          </p:nvSpPr>
          <p:spPr>
            <a:xfrm>
              <a:off x="887411" y="3505374"/>
              <a:ext cx="462813" cy="561080"/>
            </a:xfrm>
            <a:custGeom>
              <a:avLst/>
              <a:gdLst/>
              <a:ahLst/>
              <a:cxnLst/>
              <a:rect l="l" t="t" r="r" b="b"/>
              <a:pathLst>
                <a:path w="5501" h="6669" extrusionOk="0">
                  <a:moveTo>
                    <a:pt x="4820" y="125"/>
                  </a:moveTo>
                  <a:cubicBezTo>
                    <a:pt x="4820" y="125"/>
                    <a:pt x="5405" y="668"/>
                    <a:pt x="5452" y="2899"/>
                  </a:cubicBezTo>
                  <a:cubicBezTo>
                    <a:pt x="5500" y="5130"/>
                    <a:pt x="5280" y="6669"/>
                    <a:pt x="5280" y="6669"/>
                  </a:cubicBezTo>
                  <a:lnTo>
                    <a:pt x="1" y="6669"/>
                  </a:lnTo>
                  <a:cubicBezTo>
                    <a:pt x="1" y="6669"/>
                    <a:pt x="245" y="4140"/>
                    <a:pt x="567" y="2654"/>
                  </a:cubicBezTo>
                  <a:cubicBezTo>
                    <a:pt x="889" y="1163"/>
                    <a:pt x="1957" y="0"/>
                    <a:pt x="195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428;p18">
              <a:extLst>
                <a:ext uri="{FF2B5EF4-FFF2-40B4-BE49-F238E27FC236}">
                  <a16:creationId xmlns:a16="http://schemas.microsoft.com/office/drawing/2014/main" id="{6D608540-CEC0-A4E5-4DD0-09370CF15611}"/>
                </a:ext>
              </a:extLst>
            </p:cNvPr>
            <p:cNvSpPr/>
            <p:nvPr/>
          </p:nvSpPr>
          <p:spPr>
            <a:xfrm>
              <a:off x="1198539" y="3007552"/>
              <a:ext cx="378512" cy="427141"/>
            </a:xfrm>
            <a:custGeom>
              <a:avLst/>
              <a:gdLst/>
              <a:ahLst/>
              <a:cxnLst/>
              <a:rect l="l" t="t" r="r" b="b"/>
              <a:pathLst>
                <a:path w="4499" h="5077" extrusionOk="0">
                  <a:moveTo>
                    <a:pt x="84" y="0"/>
                  </a:moveTo>
                  <a:cubicBezTo>
                    <a:pt x="84" y="0"/>
                    <a:pt x="1212" y="149"/>
                    <a:pt x="1820" y="1253"/>
                  </a:cubicBezTo>
                  <a:cubicBezTo>
                    <a:pt x="2357" y="2225"/>
                    <a:pt x="3472" y="3883"/>
                    <a:pt x="3472" y="3883"/>
                  </a:cubicBezTo>
                  <a:lnTo>
                    <a:pt x="4498" y="4480"/>
                  </a:lnTo>
                  <a:lnTo>
                    <a:pt x="4069" y="5076"/>
                  </a:lnTo>
                  <a:cubicBezTo>
                    <a:pt x="4069" y="5076"/>
                    <a:pt x="2613" y="4611"/>
                    <a:pt x="1886" y="4116"/>
                  </a:cubicBezTo>
                  <a:cubicBezTo>
                    <a:pt x="1158" y="3621"/>
                    <a:pt x="66" y="608"/>
                    <a:pt x="37" y="364"/>
                  </a:cubicBezTo>
                  <a:cubicBezTo>
                    <a:pt x="1" y="113"/>
                    <a:pt x="84" y="0"/>
                    <a:pt x="8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429;p18">
              <a:extLst>
                <a:ext uri="{FF2B5EF4-FFF2-40B4-BE49-F238E27FC236}">
                  <a16:creationId xmlns:a16="http://schemas.microsoft.com/office/drawing/2014/main" id="{7C77EB36-C5AD-CD8F-AD12-44A43A537627}"/>
                </a:ext>
              </a:extLst>
            </p:cNvPr>
            <p:cNvSpPr/>
            <p:nvPr/>
          </p:nvSpPr>
          <p:spPr>
            <a:xfrm>
              <a:off x="835247" y="2692890"/>
              <a:ext cx="415110" cy="534999"/>
            </a:xfrm>
            <a:custGeom>
              <a:avLst/>
              <a:gdLst/>
              <a:ahLst/>
              <a:cxnLst/>
              <a:rect l="l" t="t" r="r" b="b"/>
              <a:pathLst>
                <a:path w="4934" h="6359" extrusionOk="0">
                  <a:moveTo>
                    <a:pt x="4337" y="990"/>
                  </a:moveTo>
                  <a:cubicBezTo>
                    <a:pt x="4337" y="990"/>
                    <a:pt x="4027" y="0"/>
                    <a:pt x="2989" y="245"/>
                  </a:cubicBezTo>
                  <a:cubicBezTo>
                    <a:pt x="1945" y="495"/>
                    <a:pt x="2004" y="1623"/>
                    <a:pt x="1742" y="1837"/>
                  </a:cubicBezTo>
                  <a:cubicBezTo>
                    <a:pt x="1480" y="2052"/>
                    <a:pt x="525" y="2338"/>
                    <a:pt x="257" y="3078"/>
                  </a:cubicBezTo>
                  <a:cubicBezTo>
                    <a:pt x="0" y="3782"/>
                    <a:pt x="48" y="4975"/>
                    <a:pt x="1163" y="5601"/>
                  </a:cubicBezTo>
                  <a:cubicBezTo>
                    <a:pt x="2506" y="6359"/>
                    <a:pt x="4486" y="5774"/>
                    <a:pt x="4653" y="4915"/>
                  </a:cubicBezTo>
                  <a:cubicBezTo>
                    <a:pt x="4814" y="4050"/>
                    <a:pt x="4933" y="2816"/>
                    <a:pt x="4617" y="2171"/>
                  </a:cubicBezTo>
                  <a:cubicBezTo>
                    <a:pt x="4307" y="1521"/>
                    <a:pt x="4337" y="990"/>
                    <a:pt x="4337" y="990"/>
                  </a:cubicBezTo>
                  <a:close/>
                </a:path>
              </a:pathLst>
            </a:custGeom>
            <a:solidFill>
              <a:srgbClr val="212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430;p18">
              <a:extLst>
                <a:ext uri="{FF2B5EF4-FFF2-40B4-BE49-F238E27FC236}">
                  <a16:creationId xmlns:a16="http://schemas.microsoft.com/office/drawing/2014/main" id="{1050E80A-07AC-9F1E-5042-D12CAAB0CC58}"/>
                </a:ext>
              </a:extLst>
            </p:cNvPr>
            <p:cNvSpPr/>
            <p:nvPr/>
          </p:nvSpPr>
          <p:spPr>
            <a:xfrm>
              <a:off x="941593" y="3002504"/>
              <a:ext cx="374474" cy="528016"/>
            </a:xfrm>
            <a:custGeom>
              <a:avLst/>
              <a:gdLst/>
              <a:ahLst/>
              <a:cxnLst/>
              <a:rect l="l" t="t" r="r" b="b"/>
              <a:pathLst>
                <a:path w="4451" h="6276" extrusionOk="0">
                  <a:moveTo>
                    <a:pt x="3532" y="185"/>
                  </a:moveTo>
                  <a:cubicBezTo>
                    <a:pt x="3669" y="334"/>
                    <a:pt x="4176" y="1354"/>
                    <a:pt x="4313" y="2106"/>
                  </a:cubicBezTo>
                  <a:cubicBezTo>
                    <a:pt x="4451" y="2864"/>
                    <a:pt x="4176" y="6102"/>
                    <a:pt x="4176" y="6102"/>
                  </a:cubicBezTo>
                  <a:lnTo>
                    <a:pt x="1140" y="6275"/>
                  </a:lnTo>
                  <a:cubicBezTo>
                    <a:pt x="1140" y="6275"/>
                    <a:pt x="729" y="2494"/>
                    <a:pt x="591" y="2184"/>
                  </a:cubicBezTo>
                  <a:cubicBezTo>
                    <a:pt x="460" y="1873"/>
                    <a:pt x="1" y="710"/>
                    <a:pt x="1" y="710"/>
                  </a:cubicBezTo>
                  <a:cubicBezTo>
                    <a:pt x="1" y="710"/>
                    <a:pt x="568" y="263"/>
                    <a:pt x="1587" y="126"/>
                  </a:cubicBezTo>
                  <a:cubicBezTo>
                    <a:pt x="2500" y="0"/>
                    <a:pt x="3395" y="36"/>
                    <a:pt x="3532" y="18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431;p18">
              <a:extLst>
                <a:ext uri="{FF2B5EF4-FFF2-40B4-BE49-F238E27FC236}">
                  <a16:creationId xmlns:a16="http://schemas.microsoft.com/office/drawing/2014/main" id="{E9B1D0E2-F3B8-DFEC-FEC4-DC8E84DDD474}"/>
                </a:ext>
              </a:extLst>
            </p:cNvPr>
            <p:cNvSpPr/>
            <p:nvPr/>
          </p:nvSpPr>
          <p:spPr>
            <a:xfrm>
              <a:off x="1055006" y="2717962"/>
              <a:ext cx="198805" cy="246508"/>
            </a:xfrm>
            <a:custGeom>
              <a:avLst/>
              <a:gdLst/>
              <a:ahLst/>
              <a:cxnLst/>
              <a:rect l="l" t="t" r="r" b="b"/>
              <a:pathLst>
                <a:path w="2363" h="2930" extrusionOk="0">
                  <a:moveTo>
                    <a:pt x="126" y="1802"/>
                  </a:moveTo>
                  <a:cubicBezTo>
                    <a:pt x="126" y="1802"/>
                    <a:pt x="562" y="2774"/>
                    <a:pt x="1391" y="2852"/>
                  </a:cubicBezTo>
                  <a:cubicBezTo>
                    <a:pt x="2220" y="2929"/>
                    <a:pt x="2363" y="2279"/>
                    <a:pt x="2208" y="1647"/>
                  </a:cubicBezTo>
                  <a:cubicBezTo>
                    <a:pt x="2017" y="859"/>
                    <a:pt x="1212" y="0"/>
                    <a:pt x="949" y="18"/>
                  </a:cubicBezTo>
                  <a:cubicBezTo>
                    <a:pt x="687" y="42"/>
                    <a:pt x="55" y="973"/>
                    <a:pt x="25" y="1241"/>
                  </a:cubicBezTo>
                  <a:cubicBezTo>
                    <a:pt x="1" y="1515"/>
                    <a:pt x="126" y="1802"/>
                    <a:pt x="126" y="1802"/>
                  </a:cubicBezTo>
                  <a:close/>
                </a:path>
              </a:pathLst>
            </a:custGeom>
            <a:solidFill>
              <a:srgbClr val="FF9B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432;p18">
              <a:extLst>
                <a:ext uri="{FF2B5EF4-FFF2-40B4-BE49-F238E27FC236}">
                  <a16:creationId xmlns:a16="http://schemas.microsoft.com/office/drawing/2014/main" id="{97BDB214-59EB-6748-F7B5-7A6822BA8FED}"/>
                </a:ext>
              </a:extLst>
            </p:cNvPr>
            <p:cNvSpPr/>
            <p:nvPr/>
          </p:nvSpPr>
          <p:spPr>
            <a:xfrm>
              <a:off x="1043480" y="2874536"/>
              <a:ext cx="202843" cy="248948"/>
            </a:xfrm>
            <a:custGeom>
              <a:avLst/>
              <a:gdLst/>
              <a:ahLst/>
              <a:cxnLst/>
              <a:rect l="l" t="t" r="r" b="b"/>
              <a:pathLst>
                <a:path w="2411" h="2959" extrusionOk="0">
                  <a:moveTo>
                    <a:pt x="341" y="0"/>
                  </a:moveTo>
                  <a:cubicBezTo>
                    <a:pt x="341" y="0"/>
                    <a:pt x="752" y="1175"/>
                    <a:pt x="824" y="1438"/>
                  </a:cubicBezTo>
                  <a:cubicBezTo>
                    <a:pt x="889" y="1706"/>
                    <a:pt x="806" y="1754"/>
                    <a:pt x="806" y="1754"/>
                  </a:cubicBezTo>
                  <a:cubicBezTo>
                    <a:pt x="806" y="1754"/>
                    <a:pt x="1" y="1802"/>
                    <a:pt x="54" y="1933"/>
                  </a:cubicBezTo>
                  <a:cubicBezTo>
                    <a:pt x="102" y="2064"/>
                    <a:pt x="1086" y="2959"/>
                    <a:pt x="1748" y="2714"/>
                  </a:cubicBezTo>
                  <a:cubicBezTo>
                    <a:pt x="2410" y="2464"/>
                    <a:pt x="2261" y="1909"/>
                    <a:pt x="2243" y="1808"/>
                  </a:cubicBezTo>
                  <a:cubicBezTo>
                    <a:pt x="2226" y="1712"/>
                    <a:pt x="2208" y="1706"/>
                    <a:pt x="2208" y="1706"/>
                  </a:cubicBezTo>
                  <a:lnTo>
                    <a:pt x="1766" y="1653"/>
                  </a:lnTo>
                  <a:cubicBezTo>
                    <a:pt x="1766" y="1653"/>
                    <a:pt x="1402" y="334"/>
                    <a:pt x="1283" y="215"/>
                  </a:cubicBezTo>
                  <a:cubicBezTo>
                    <a:pt x="1170" y="102"/>
                    <a:pt x="341" y="0"/>
                    <a:pt x="341" y="0"/>
                  </a:cubicBezTo>
                  <a:close/>
                </a:path>
              </a:pathLst>
            </a:custGeom>
            <a:solidFill>
              <a:srgbClr val="FF9B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433;p18">
              <a:extLst>
                <a:ext uri="{FF2B5EF4-FFF2-40B4-BE49-F238E27FC236}">
                  <a16:creationId xmlns:a16="http://schemas.microsoft.com/office/drawing/2014/main" id="{7069BE5D-B0AE-CA51-2C50-9C66DA035FA3}"/>
                </a:ext>
              </a:extLst>
            </p:cNvPr>
            <p:cNvSpPr/>
            <p:nvPr/>
          </p:nvSpPr>
          <p:spPr>
            <a:xfrm>
              <a:off x="1032458" y="2708455"/>
              <a:ext cx="168181" cy="185260"/>
            </a:xfrm>
            <a:custGeom>
              <a:avLst/>
              <a:gdLst/>
              <a:ahLst/>
              <a:cxnLst/>
              <a:rect l="l" t="t" r="r" b="b"/>
              <a:pathLst>
                <a:path w="1999" h="2202" extrusionOk="0">
                  <a:moveTo>
                    <a:pt x="1999" y="775"/>
                  </a:moveTo>
                  <a:cubicBezTo>
                    <a:pt x="1999" y="775"/>
                    <a:pt x="1766" y="561"/>
                    <a:pt x="1492" y="447"/>
                  </a:cubicBezTo>
                  <a:cubicBezTo>
                    <a:pt x="1271" y="358"/>
                    <a:pt x="1140" y="382"/>
                    <a:pt x="1140" y="382"/>
                  </a:cubicBezTo>
                  <a:cubicBezTo>
                    <a:pt x="1140" y="382"/>
                    <a:pt x="800" y="960"/>
                    <a:pt x="722" y="1241"/>
                  </a:cubicBezTo>
                  <a:cubicBezTo>
                    <a:pt x="609" y="1676"/>
                    <a:pt x="615" y="2201"/>
                    <a:pt x="615" y="2201"/>
                  </a:cubicBezTo>
                  <a:cubicBezTo>
                    <a:pt x="615" y="2201"/>
                    <a:pt x="144" y="2046"/>
                    <a:pt x="72" y="1825"/>
                  </a:cubicBezTo>
                  <a:cubicBezTo>
                    <a:pt x="0" y="1599"/>
                    <a:pt x="209" y="483"/>
                    <a:pt x="543" y="298"/>
                  </a:cubicBezTo>
                  <a:cubicBezTo>
                    <a:pt x="877" y="113"/>
                    <a:pt x="1098" y="0"/>
                    <a:pt x="1384" y="113"/>
                  </a:cubicBezTo>
                  <a:cubicBezTo>
                    <a:pt x="1671" y="221"/>
                    <a:pt x="1999" y="775"/>
                    <a:pt x="1999" y="775"/>
                  </a:cubicBezTo>
                  <a:close/>
                </a:path>
              </a:pathLst>
            </a:custGeom>
            <a:solidFill>
              <a:srgbClr val="212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434;p18">
              <a:extLst>
                <a:ext uri="{FF2B5EF4-FFF2-40B4-BE49-F238E27FC236}">
                  <a16:creationId xmlns:a16="http://schemas.microsoft.com/office/drawing/2014/main" id="{7F15CA9D-68F5-11CB-12FC-F831F6EDB921}"/>
                </a:ext>
              </a:extLst>
            </p:cNvPr>
            <p:cNvSpPr/>
            <p:nvPr/>
          </p:nvSpPr>
          <p:spPr>
            <a:xfrm>
              <a:off x="1031953" y="2871002"/>
              <a:ext cx="63857" cy="54770"/>
            </a:xfrm>
            <a:custGeom>
              <a:avLst/>
              <a:gdLst/>
              <a:ahLst/>
              <a:cxnLst/>
              <a:rect l="l" t="t" r="r" b="b"/>
              <a:pathLst>
                <a:path w="759" h="651" extrusionOk="0">
                  <a:moveTo>
                    <a:pt x="543" y="466"/>
                  </a:moveTo>
                  <a:cubicBezTo>
                    <a:pt x="543" y="466"/>
                    <a:pt x="162" y="651"/>
                    <a:pt x="84" y="418"/>
                  </a:cubicBezTo>
                  <a:cubicBezTo>
                    <a:pt x="1" y="186"/>
                    <a:pt x="150" y="1"/>
                    <a:pt x="376" y="54"/>
                  </a:cubicBezTo>
                  <a:cubicBezTo>
                    <a:pt x="609" y="102"/>
                    <a:pt x="758" y="353"/>
                    <a:pt x="758" y="353"/>
                  </a:cubicBezTo>
                  <a:close/>
                </a:path>
              </a:pathLst>
            </a:custGeom>
            <a:solidFill>
              <a:srgbClr val="FF9B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435;p18">
              <a:extLst>
                <a:ext uri="{FF2B5EF4-FFF2-40B4-BE49-F238E27FC236}">
                  <a16:creationId xmlns:a16="http://schemas.microsoft.com/office/drawing/2014/main" id="{6B0EF8E7-2AD6-5539-8CB9-0C31BAD32BC9}"/>
                </a:ext>
              </a:extLst>
            </p:cNvPr>
            <p:cNvSpPr/>
            <p:nvPr/>
          </p:nvSpPr>
          <p:spPr>
            <a:xfrm>
              <a:off x="1648741" y="3042131"/>
              <a:ext cx="202339" cy="219418"/>
            </a:xfrm>
            <a:custGeom>
              <a:avLst/>
              <a:gdLst/>
              <a:ahLst/>
              <a:cxnLst/>
              <a:rect l="l" t="t" r="r" b="b"/>
              <a:pathLst>
                <a:path w="2405" h="2608" extrusionOk="0">
                  <a:moveTo>
                    <a:pt x="1360" y="1"/>
                  </a:moveTo>
                  <a:lnTo>
                    <a:pt x="0" y="746"/>
                  </a:lnTo>
                  <a:lnTo>
                    <a:pt x="865" y="2607"/>
                  </a:lnTo>
                  <a:lnTo>
                    <a:pt x="2404" y="1713"/>
                  </a:lnTo>
                  <a:close/>
                </a:path>
              </a:pathLst>
            </a:custGeom>
            <a:solidFill>
              <a:srgbClr val="4348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436;p18">
              <a:extLst>
                <a:ext uri="{FF2B5EF4-FFF2-40B4-BE49-F238E27FC236}">
                  <a16:creationId xmlns:a16="http://schemas.microsoft.com/office/drawing/2014/main" id="{8C3E8163-7663-F079-0BDA-CE074C3D6304}"/>
                </a:ext>
              </a:extLst>
            </p:cNvPr>
            <p:cNvSpPr/>
            <p:nvPr/>
          </p:nvSpPr>
          <p:spPr>
            <a:xfrm>
              <a:off x="663109" y="3061734"/>
              <a:ext cx="1107100" cy="707134"/>
            </a:xfrm>
            <a:custGeom>
              <a:avLst/>
              <a:gdLst/>
              <a:ahLst/>
              <a:cxnLst/>
              <a:rect l="l" t="t" r="r" b="b"/>
              <a:pathLst>
                <a:path w="13159" h="8405" extrusionOk="0">
                  <a:moveTo>
                    <a:pt x="11870" y="0"/>
                  </a:moveTo>
                  <a:lnTo>
                    <a:pt x="13159" y="2446"/>
                  </a:lnTo>
                  <a:lnTo>
                    <a:pt x="1688" y="8363"/>
                  </a:lnTo>
                  <a:cubicBezTo>
                    <a:pt x="1688" y="8363"/>
                    <a:pt x="979" y="8405"/>
                    <a:pt x="507" y="7432"/>
                  </a:cubicBezTo>
                  <a:cubicBezTo>
                    <a:pt x="0" y="6377"/>
                    <a:pt x="764" y="5882"/>
                    <a:pt x="764" y="5882"/>
                  </a:cubicBezTo>
                  <a:close/>
                </a:path>
              </a:pathLst>
            </a:custGeom>
            <a:solidFill>
              <a:srgbClr val="212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" name="Google Shape;437;p18">
              <a:extLst>
                <a:ext uri="{FF2B5EF4-FFF2-40B4-BE49-F238E27FC236}">
                  <a16:creationId xmlns:a16="http://schemas.microsoft.com/office/drawing/2014/main" id="{B5841A37-13F8-2432-614B-6384DB336439}"/>
                </a:ext>
              </a:extLst>
            </p:cNvPr>
            <p:cNvSpPr/>
            <p:nvPr/>
          </p:nvSpPr>
          <p:spPr>
            <a:xfrm>
              <a:off x="1713945" y="2258253"/>
              <a:ext cx="1242132" cy="1242637"/>
            </a:xfrm>
            <a:custGeom>
              <a:avLst/>
              <a:gdLst/>
              <a:ahLst/>
              <a:cxnLst/>
              <a:rect l="l" t="t" r="r" b="b"/>
              <a:pathLst>
                <a:path w="14764" h="14770" extrusionOk="0">
                  <a:moveTo>
                    <a:pt x="7665" y="12980"/>
                  </a:moveTo>
                  <a:cubicBezTo>
                    <a:pt x="10755" y="12825"/>
                    <a:pt x="13135" y="10188"/>
                    <a:pt x="12980" y="7099"/>
                  </a:cubicBezTo>
                  <a:cubicBezTo>
                    <a:pt x="12819" y="4009"/>
                    <a:pt x="10189" y="1629"/>
                    <a:pt x="7099" y="1790"/>
                  </a:cubicBezTo>
                  <a:cubicBezTo>
                    <a:pt x="4003" y="1945"/>
                    <a:pt x="1629" y="4582"/>
                    <a:pt x="1784" y="7671"/>
                  </a:cubicBezTo>
                  <a:cubicBezTo>
                    <a:pt x="1945" y="10761"/>
                    <a:pt x="4576" y="13135"/>
                    <a:pt x="7665" y="12980"/>
                  </a:cubicBezTo>
                  <a:close/>
                  <a:moveTo>
                    <a:pt x="7015" y="203"/>
                  </a:moveTo>
                  <a:cubicBezTo>
                    <a:pt x="10982" y="1"/>
                    <a:pt x="14358" y="3055"/>
                    <a:pt x="14561" y="7015"/>
                  </a:cubicBezTo>
                  <a:cubicBezTo>
                    <a:pt x="14764" y="10982"/>
                    <a:pt x="11716" y="14364"/>
                    <a:pt x="7749" y="14567"/>
                  </a:cubicBezTo>
                  <a:cubicBezTo>
                    <a:pt x="3782" y="14769"/>
                    <a:pt x="400" y="11715"/>
                    <a:pt x="203" y="7749"/>
                  </a:cubicBezTo>
                  <a:cubicBezTo>
                    <a:pt x="1" y="3782"/>
                    <a:pt x="3049" y="406"/>
                    <a:pt x="7015" y="203"/>
                  </a:cubicBezTo>
                  <a:close/>
                </a:path>
              </a:pathLst>
            </a:custGeom>
            <a:solidFill>
              <a:srgbClr val="373D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438;p18">
              <a:extLst>
                <a:ext uri="{FF2B5EF4-FFF2-40B4-BE49-F238E27FC236}">
                  <a16:creationId xmlns:a16="http://schemas.microsoft.com/office/drawing/2014/main" id="{2996357D-56C6-0AFA-BFB8-A912851A1617}"/>
                </a:ext>
              </a:extLst>
            </p:cNvPr>
            <p:cNvSpPr/>
            <p:nvPr/>
          </p:nvSpPr>
          <p:spPr>
            <a:xfrm>
              <a:off x="1480641" y="3326168"/>
              <a:ext cx="144540" cy="119047"/>
            </a:xfrm>
            <a:custGeom>
              <a:avLst/>
              <a:gdLst/>
              <a:ahLst/>
              <a:cxnLst/>
              <a:rect l="l" t="t" r="r" b="b"/>
              <a:pathLst>
                <a:path w="1718" h="1415" extrusionOk="0">
                  <a:moveTo>
                    <a:pt x="1593" y="615"/>
                  </a:moveTo>
                  <a:cubicBezTo>
                    <a:pt x="1438" y="359"/>
                    <a:pt x="895" y="1"/>
                    <a:pt x="447" y="251"/>
                  </a:cubicBezTo>
                  <a:cubicBezTo>
                    <a:pt x="0" y="502"/>
                    <a:pt x="447" y="1414"/>
                    <a:pt x="895" y="1396"/>
                  </a:cubicBezTo>
                  <a:cubicBezTo>
                    <a:pt x="1342" y="1379"/>
                    <a:pt x="1718" y="830"/>
                    <a:pt x="1593" y="615"/>
                  </a:cubicBezTo>
                  <a:close/>
                </a:path>
              </a:pathLst>
            </a:custGeom>
            <a:solidFill>
              <a:srgbClr val="FF9B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439;p18">
              <a:extLst>
                <a:ext uri="{FF2B5EF4-FFF2-40B4-BE49-F238E27FC236}">
                  <a16:creationId xmlns:a16="http://schemas.microsoft.com/office/drawing/2014/main" id="{3F4E3369-6AA9-C2A0-1F3D-5B85997A3A01}"/>
                </a:ext>
              </a:extLst>
            </p:cNvPr>
            <p:cNvSpPr/>
            <p:nvPr/>
          </p:nvSpPr>
          <p:spPr>
            <a:xfrm>
              <a:off x="873360" y="3643354"/>
              <a:ext cx="133602" cy="121487"/>
            </a:xfrm>
            <a:custGeom>
              <a:avLst/>
              <a:gdLst/>
              <a:ahLst/>
              <a:cxnLst/>
              <a:rect l="l" t="t" r="r" b="b"/>
              <a:pathLst>
                <a:path w="1588" h="1444" extrusionOk="0">
                  <a:moveTo>
                    <a:pt x="72" y="680"/>
                  </a:moveTo>
                  <a:cubicBezTo>
                    <a:pt x="156" y="967"/>
                    <a:pt x="597" y="1444"/>
                    <a:pt x="1092" y="1313"/>
                  </a:cubicBezTo>
                  <a:cubicBezTo>
                    <a:pt x="1587" y="1181"/>
                    <a:pt x="1373" y="185"/>
                    <a:pt x="937" y="96"/>
                  </a:cubicBezTo>
                  <a:cubicBezTo>
                    <a:pt x="496" y="0"/>
                    <a:pt x="1" y="442"/>
                    <a:pt x="72" y="680"/>
                  </a:cubicBezTo>
                  <a:close/>
                </a:path>
              </a:pathLst>
            </a:custGeom>
            <a:solidFill>
              <a:srgbClr val="FF9B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440;p18">
              <a:extLst>
                <a:ext uri="{FF2B5EF4-FFF2-40B4-BE49-F238E27FC236}">
                  <a16:creationId xmlns:a16="http://schemas.microsoft.com/office/drawing/2014/main" id="{F8C9F325-D297-8460-8F75-6BA09680F5AF}"/>
                </a:ext>
              </a:extLst>
            </p:cNvPr>
            <p:cNvSpPr/>
            <p:nvPr/>
          </p:nvSpPr>
          <p:spPr>
            <a:xfrm>
              <a:off x="851822" y="3605241"/>
              <a:ext cx="97930" cy="114000"/>
            </a:xfrm>
            <a:custGeom>
              <a:avLst/>
              <a:gdLst/>
              <a:ahLst/>
              <a:cxnLst/>
              <a:rect l="l" t="t" r="r" b="b"/>
              <a:pathLst>
                <a:path w="1164" h="1355" extrusionOk="0">
                  <a:moveTo>
                    <a:pt x="1163" y="734"/>
                  </a:moveTo>
                  <a:lnTo>
                    <a:pt x="692" y="0"/>
                  </a:lnTo>
                  <a:lnTo>
                    <a:pt x="0" y="322"/>
                  </a:lnTo>
                  <a:cubicBezTo>
                    <a:pt x="0" y="322"/>
                    <a:pt x="275" y="931"/>
                    <a:pt x="424" y="1145"/>
                  </a:cubicBezTo>
                  <a:cubicBezTo>
                    <a:pt x="573" y="1354"/>
                    <a:pt x="1163" y="734"/>
                    <a:pt x="1163" y="734"/>
                  </a:cubicBezTo>
                  <a:close/>
                </a:path>
              </a:pathLst>
            </a:custGeom>
            <a:solidFill>
              <a:srgbClr val="FF9B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441;p18">
              <a:extLst>
                <a:ext uri="{FF2B5EF4-FFF2-40B4-BE49-F238E27FC236}">
                  <a16:creationId xmlns:a16="http://schemas.microsoft.com/office/drawing/2014/main" id="{E3116456-6D85-A3F4-9228-3E9F5E93E897}"/>
                </a:ext>
              </a:extLst>
            </p:cNvPr>
            <p:cNvSpPr/>
            <p:nvPr/>
          </p:nvSpPr>
          <p:spPr>
            <a:xfrm>
              <a:off x="744887" y="3025557"/>
              <a:ext cx="316254" cy="646474"/>
            </a:xfrm>
            <a:custGeom>
              <a:avLst/>
              <a:gdLst/>
              <a:ahLst/>
              <a:cxnLst/>
              <a:rect l="l" t="t" r="r" b="b"/>
              <a:pathLst>
                <a:path w="3759" h="7684" extrusionOk="0">
                  <a:moveTo>
                    <a:pt x="3311" y="1"/>
                  </a:moveTo>
                  <a:cubicBezTo>
                    <a:pt x="3311" y="1"/>
                    <a:pt x="2566" y="132"/>
                    <a:pt x="1891" y="812"/>
                  </a:cubicBezTo>
                  <a:cubicBezTo>
                    <a:pt x="1211" y="1486"/>
                    <a:pt x="1" y="3866"/>
                    <a:pt x="7" y="4540"/>
                  </a:cubicBezTo>
                  <a:cubicBezTo>
                    <a:pt x="13" y="5465"/>
                    <a:pt x="1331" y="7683"/>
                    <a:pt x="1331" y="7683"/>
                  </a:cubicBezTo>
                  <a:lnTo>
                    <a:pt x="2208" y="7123"/>
                  </a:lnTo>
                  <a:cubicBezTo>
                    <a:pt x="2208" y="7123"/>
                    <a:pt x="1444" y="5471"/>
                    <a:pt x="1492" y="4564"/>
                  </a:cubicBezTo>
                  <a:cubicBezTo>
                    <a:pt x="1546" y="3651"/>
                    <a:pt x="3758" y="1784"/>
                    <a:pt x="3758" y="178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1" name="Audio 48">
            <a:hlinkClick r:id="" action="ppaction://media"/>
            <a:extLst>
              <a:ext uri="{FF2B5EF4-FFF2-40B4-BE49-F238E27FC236}">
                <a16:creationId xmlns:a16="http://schemas.microsoft.com/office/drawing/2014/main" id="{7434CFA5-9C0C-6E08-6EAE-5DE42CDC8E8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52500" t="-152500" r="-152500" b="-152500"/>
          <a:stretch>
            <a:fillRect/>
          </a:stretch>
        </p:blipFill>
        <p:spPr>
          <a:xfrm>
            <a:off x="12062765" y="5661965"/>
            <a:ext cx="2468880" cy="246888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210303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795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1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D75944D-9EF2-F1F7-4213-378249DF3D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7201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E777E57D-6A88-4B5B-A068-2BA7FF4E8C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30400" cy="8229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 3">
            <a:extLst>
              <a:ext uri="{FF2B5EF4-FFF2-40B4-BE49-F238E27FC236}">
                <a16:creationId xmlns:a16="http://schemas.microsoft.com/office/drawing/2014/main" id="{09B779D9-ED9D-DA97-C9C9-E834B4EB72E5}"/>
              </a:ext>
            </a:extLst>
          </p:cNvPr>
          <p:cNvSpPr/>
          <p:nvPr/>
        </p:nvSpPr>
        <p:spPr>
          <a:xfrm>
            <a:off x="3590325" y="2205218"/>
            <a:ext cx="9796035" cy="20103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500" b="1" kern="1200" spc="-131" dirty="0">
                <a:solidFill>
                  <a:schemeClr val="tx1"/>
                </a:solidFill>
                <a:latin typeface="Abadi" panose="020F0502020204030204" pitchFamily="34" charset="0"/>
                <a:ea typeface="+mj-ea"/>
                <a:cs typeface="+mj-cs"/>
              </a:rPr>
              <a:t>Problem Formulation</a:t>
            </a:r>
          </a:p>
          <a:p>
            <a:pPr marL="0" inden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6500" b="1" kern="1200" spc="-131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7117410-A2A4-4085-9ADC-46744551DB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1326" y="0"/>
            <a:ext cx="12607747" cy="22966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9F74EB5-E547-4FB4-95F5-BCC788F3C4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9497" y="3472891"/>
            <a:ext cx="12607747" cy="21945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" name="Text 3">
            <a:extLst>
              <a:ext uri="{FF2B5EF4-FFF2-40B4-BE49-F238E27FC236}">
                <a16:creationId xmlns:a16="http://schemas.microsoft.com/office/drawing/2014/main" id="{BA3CE1DA-DD6B-5329-A276-B133AA8783E9}"/>
              </a:ext>
            </a:extLst>
          </p:cNvPr>
          <p:cNvSpPr/>
          <p:nvPr/>
        </p:nvSpPr>
        <p:spPr>
          <a:xfrm>
            <a:off x="585751" y="3933749"/>
            <a:ext cx="12611405" cy="32589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22860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600" b="0" i="0" u="none" strike="noStrike" kern="1200" cap="none" spc="-35" baseline="0" dirty="0">
                <a:solidFill>
                  <a:srgbClr val="000000"/>
                </a:solidFill>
                <a:uFillTx/>
                <a:latin typeface="Calibri"/>
              </a:rPr>
              <a:t>Danger of DDOS Attacks</a:t>
            </a:r>
          </a:p>
          <a:p>
            <a:pPr marL="342900" marR="0" lvl="0" indent="-22860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600" b="0" i="0" u="none" strike="noStrike" kern="1200" cap="none" spc="-35" baseline="0" dirty="0">
                <a:solidFill>
                  <a:srgbClr val="000000"/>
                </a:solidFill>
                <a:uFillTx/>
                <a:latin typeface="Calibri"/>
              </a:rPr>
              <a:t>Challenge of Distinguishing Attacks</a:t>
            </a:r>
          </a:p>
          <a:p>
            <a:pPr marL="342900" marR="0" lvl="0" indent="-22860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800" i="0" dirty="0">
                <a:effectLst/>
                <a:latin typeface="Söhne"/>
              </a:rPr>
              <a:t>Tremendous Number of Features</a:t>
            </a:r>
          </a:p>
          <a:p>
            <a:pPr marL="342900" marR="0" lvl="0" indent="-22860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600" b="0" i="0" u="none" strike="noStrike" kern="1200" cap="none" spc="-35" baseline="0" dirty="0">
                <a:solidFill>
                  <a:srgbClr val="000000"/>
                </a:solidFill>
                <a:uFillTx/>
                <a:latin typeface="Calibri"/>
              </a:rPr>
              <a:t>Hackers' Methods to Make Attacks More Hidden</a:t>
            </a:r>
          </a:p>
          <a:p>
            <a:pPr marL="342900" marR="0" lvl="0" indent="-228600" algn="l" defTabSz="914400" rtl="0" fontAlgn="auto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600" b="0" i="0" u="none" strike="noStrike" kern="1200" cap="none" spc="-35" baseline="0" dirty="0">
                <a:solidFill>
                  <a:srgbClr val="000000"/>
                </a:solidFill>
                <a:uFillTx/>
                <a:latin typeface="Calibri"/>
              </a:rPr>
              <a:t>Difficulty for Detection by Humans and Simple Programs</a:t>
            </a:r>
          </a:p>
        </p:txBody>
      </p:sp>
      <p:grpSp>
        <p:nvGrpSpPr>
          <p:cNvPr id="2" name="Google Shape;420;p18">
            <a:extLst>
              <a:ext uri="{FF2B5EF4-FFF2-40B4-BE49-F238E27FC236}">
                <a16:creationId xmlns:a16="http://schemas.microsoft.com/office/drawing/2014/main" id="{803030DE-50E8-5114-BC7E-59A54325D829}"/>
              </a:ext>
            </a:extLst>
          </p:cNvPr>
          <p:cNvGrpSpPr/>
          <p:nvPr/>
        </p:nvGrpSpPr>
        <p:grpSpPr>
          <a:xfrm flipH="1">
            <a:off x="11268637" y="910018"/>
            <a:ext cx="2307644" cy="2464118"/>
            <a:chOff x="663109" y="2258253"/>
            <a:chExt cx="2292969" cy="2464118"/>
          </a:xfrm>
        </p:grpSpPr>
        <p:sp>
          <p:nvSpPr>
            <p:cNvPr id="3" name="Google Shape;421;p18">
              <a:extLst>
                <a:ext uri="{FF2B5EF4-FFF2-40B4-BE49-F238E27FC236}">
                  <a16:creationId xmlns:a16="http://schemas.microsoft.com/office/drawing/2014/main" id="{5797935E-69CF-90E9-9BC2-A0155027B50E}"/>
                </a:ext>
              </a:extLst>
            </p:cNvPr>
            <p:cNvSpPr/>
            <p:nvPr/>
          </p:nvSpPr>
          <p:spPr>
            <a:xfrm>
              <a:off x="1195594" y="3533979"/>
              <a:ext cx="19098" cy="604744"/>
            </a:xfrm>
            <a:custGeom>
              <a:avLst/>
              <a:gdLst/>
              <a:ahLst/>
              <a:cxnLst/>
              <a:rect l="l" t="t" r="r" b="b"/>
              <a:pathLst>
                <a:path w="227" h="7188" extrusionOk="0">
                  <a:moveTo>
                    <a:pt x="227" y="7188"/>
                  </a:moveTo>
                  <a:lnTo>
                    <a:pt x="0" y="7188"/>
                  </a:lnTo>
                  <a:lnTo>
                    <a:pt x="0" y="0"/>
                  </a:lnTo>
                  <a:lnTo>
                    <a:pt x="227" y="0"/>
                  </a:lnTo>
                  <a:close/>
                </a:path>
              </a:pathLst>
            </a:custGeom>
            <a:solidFill>
              <a:srgbClr val="81BA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422;p18">
              <a:extLst>
                <a:ext uri="{FF2B5EF4-FFF2-40B4-BE49-F238E27FC236}">
                  <a16:creationId xmlns:a16="http://schemas.microsoft.com/office/drawing/2014/main" id="{ED76A510-1A47-6860-AD6F-0BE0EFD83404}"/>
                </a:ext>
              </a:extLst>
            </p:cNvPr>
            <p:cNvSpPr/>
            <p:nvPr/>
          </p:nvSpPr>
          <p:spPr>
            <a:xfrm>
              <a:off x="1158407" y="3685505"/>
              <a:ext cx="93976" cy="295642"/>
            </a:xfrm>
            <a:custGeom>
              <a:avLst/>
              <a:gdLst/>
              <a:ahLst/>
              <a:cxnLst/>
              <a:rect l="l" t="t" r="r" b="b"/>
              <a:pathLst>
                <a:path w="1117" h="3514" extrusionOk="0">
                  <a:moveTo>
                    <a:pt x="1116" y="3514"/>
                  </a:moveTo>
                  <a:lnTo>
                    <a:pt x="1" y="3514"/>
                  </a:lnTo>
                  <a:lnTo>
                    <a:pt x="1" y="1"/>
                  </a:lnTo>
                  <a:lnTo>
                    <a:pt x="1116" y="1"/>
                  </a:lnTo>
                  <a:close/>
                </a:path>
              </a:pathLst>
            </a:custGeom>
            <a:solidFill>
              <a:srgbClr val="0475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423;p18">
              <a:extLst>
                <a:ext uri="{FF2B5EF4-FFF2-40B4-BE49-F238E27FC236}">
                  <a16:creationId xmlns:a16="http://schemas.microsoft.com/office/drawing/2014/main" id="{00B0FBDB-DB5E-D105-3901-581260A2C7C9}"/>
                </a:ext>
              </a:extLst>
            </p:cNvPr>
            <p:cNvSpPr/>
            <p:nvPr/>
          </p:nvSpPr>
          <p:spPr>
            <a:xfrm>
              <a:off x="1128287" y="4578253"/>
              <a:ext cx="262073" cy="136126"/>
            </a:xfrm>
            <a:custGeom>
              <a:avLst/>
              <a:gdLst/>
              <a:ahLst/>
              <a:cxnLst/>
              <a:rect l="l" t="t" r="r" b="b"/>
              <a:pathLst>
                <a:path w="3115" h="1618" extrusionOk="0">
                  <a:moveTo>
                    <a:pt x="2369" y="782"/>
                  </a:moveTo>
                  <a:cubicBezTo>
                    <a:pt x="2369" y="782"/>
                    <a:pt x="3114" y="1057"/>
                    <a:pt x="3001" y="1355"/>
                  </a:cubicBezTo>
                  <a:cubicBezTo>
                    <a:pt x="2906" y="1617"/>
                    <a:pt x="1343" y="1391"/>
                    <a:pt x="675" y="1116"/>
                  </a:cubicBezTo>
                  <a:cubicBezTo>
                    <a:pt x="1" y="842"/>
                    <a:pt x="901" y="66"/>
                    <a:pt x="1003" y="31"/>
                  </a:cubicBezTo>
                  <a:cubicBezTo>
                    <a:pt x="1104" y="1"/>
                    <a:pt x="2369" y="782"/>
                    <a:pt x="2369" y="782"/>
                  </a:cubicBezTo>
                  <a:close/>
                </a:path>
              </a:pathLst>
            </a:custGeom>
            <a:solidFill>
              <a:srgbClr val="212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424;p18">
              <a:extLst>
                <a:ext uri="{FF2B5EF4-FFF2-40B4-BE49-F238E27FC236}">
                  <a16:creationId xmlns:a16="http://schemas.microsoft.com/office/drawing/2014/main" id="{E91B30B2-23BE-0FD7-6518-57D177E4CCF3}"/>
                </a:ext>
              </a:extLst>
            </p:cNvPr>
            <p:cNvSpPr/>
            <p:nvPr/>
          </p:nvSpPr>
          <p:spPr>
            <a:xfrm>
              <a:off x="729322" y="4525080"/>
              <a:ext cx="230944" cy="197291"/>
            </a:xfrm>
            <a:custGeom>
              <a:avLst/>
              <a:gdLst/>
              <a:ahLst/>
              <a:cxnLst/>
              <a:rect l="l" t="t" r="r" b="b"/>
              <a:pathLst>
                <a:path w="2745" h="2345" extrusionOk="0">
                  <a:moveTo>
                    <a:pt x="2196" y="1241"/>
                  </a:moveTo>
                  <a:cubicBezTo>
                    <a:pt x="2196" y="1241"/>
                    <a:pt x="2745" y="1915"/>
                    <a:pt x="2524" y="2142"/>
                  </a:cubicBezTo>
                  <a:cubicBezTo>
                    <a:pt x="2333" y="2345"/>
                    <a:pt x="1015" y="1390"/>
                    <a:pt x="508" y="871"/>
                  </a:cubicBezTo>
                  <a:cubicBezTo>
                    <a:pt x="1" y="358"/>
                    <a:pt x="1134" y="1"/>
                    <a:pt x="1241" y="13"/>
                  </a:cubicBezTo>
                  <a:cubicBezTo>
                    <a:pt x="1343" y="19"/>
                    <a:pt x="2196" y="1241"/>
                    <a:pt x="2196" y="1241"/>
                  </a:cubicBezTo>
                  <a:close/>
                </a:path>
              </a:pathLst>
            </a:custGeom>
            <a:solidFill>
              <a:srgbClr val="212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425;p18">
              <a:extLst>
                <a:ext uri="{FF2B5EF4-FFF2-40B4-BE49-F238E27FC236}">
                  <a16:creationId xmlns:a16="http://schemas.microsoft.com/office/drawing/2014/main" id="{D4A5BF67-E7C4-176B-ACB2-7A15D7C1B3FE}"/>
                </a:ext>
              </a:extLst>
            </p:cNvPr>
            <p:cNvSpPr/>
            <p:nvPr/>
          </p:nvSpPr>
          <p:spPr>
            <a:xfrm>
              <a:off x="1156388" y="3928905"/>
              <a:ext cx="193841" cy="742806"/>
            </a:xfrm>
            <a:custGeom>
              <a:avLst/>
              <a:gdLst/>
              <a:ahLst/>
              <a:cxnLst/>
              <a:rect l="l" t="t" r="r" b="b"/>
              <a:pathLst>
                <a:path w="2304" h="8829" extrusionOk="0">
                  <a:moveTo>
                    <a:pt x="1808" y="1014"/>
                  </a:moveTo>
                  <a:cubicBezTo>
                    <a:pt x="1808" y="1014"/>
                    <a:pt x="1611" y="4062"/>
                    <a:pt x="1361" y="5750"/>
                  </a:cubicBezTo>
                  <a:cubicBezTo>
                    <a:pt x="1116" y="7439"/>
                    <a:pt x="1230" y="7910"/>
                    <a:pt x="1230" y="7910"/>
                  </a:cubicBezTo>
                  <a:cubicBezTo>
                    <a:pt x="1230" y="7910"/>
                    <a:pt x="2303" y="8578"/>
                    <a:pt x="2130" y="8703"/>
                  </a:cubicBezTo>
                  <a:cubicBezTo>
                    <a:pt x="1957" y="8828"/>
                    <a:pt x="1039" y="8518"/>
                    <a:pt x="770" y="8244"/>
                  </a:cubicBezTo>
                  <a:cubicBezTo>
                    <a:pt x="496" y="7969"/>
                    <a:pt x="621" y="7796"/>
                    <a:pt x="621" y="7796"/>
                  </a:cubicBezTo>
                  <a:cubicBezTo>
                    <a:pt x="621" y="7796"/>
                    <a:pt x="198" y="4164"/>
                    <a:pt x="96" y="2923"/>
                  </a:cubicBezTo>
                  <a:cubicBezTo>
                    <a:pt x="1" y="1683"/>
                    <a:pt x="275" y="621"/>
                    <a:pt x="275" y="621"/>
                  </a:cubicBezTo>
                  <a:cubicBezTo>
                    <a:pt x="275" y="621"/>
                    <a:pt x="1015" y="0"/>
                    <a:pt x="1313" y="197"/>
                  </a:cubicBezTo>
                  <a:cubicBezTo>
                    <a:pt x="1611" y="394"/>
                    <a:pt x="1808" y="1014"/>
                    <a:pt x="1808" y="1014"/>
                  </a:cubicBezTo>
                  <a:close/>
                </a:path>
              </a:pathLst>
            </a:custGeom>
            <a:solidFill>
              <a:srgbClr val="FF9B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426;p18">
              <a:extLst>
                <a:ext uri="{FF2B5EF4-FFF2-40B4-BE49-F238E27FC236}">
                  <a16:creationId xmlns:a16="http://schemas.microsoft.com/office/drawing/2014/main" id="{4B371054-3C41-417F-51E5-62AF54B4023B}"/>
                </a:ext>
              </a:extLst>
            </p:cNvPr>
            <p:cNvSpPr/>
            <p:nvPr/>
          </p:nvSpPr>
          <p:spPr>
            <a:xfrm>
              <a:off x="802098" y="3931934"/>
              <a:ext cx="307757" cy="726737"/>
            </a:xfrm>
            <a:custGeom>
              <a:avLst/>
              <a:gdLst/>
              <a:ahLst/>
              <a:cxnLst/>
              <a:rect l="l" t="t" r="r" b="b"/>
              <a:pathLst>
                <a:path w="3658" h="8638" extrusionOk="0">
                  <a:moveTo>
                    <a:pt x="3639" y="1223"/>
                  </a:moveTo>
                  <a:cubicBezTo>
                    <a:pt x="3639" y="1223"/>
                    <a:pt x="2434" y="4032"/>
                    <a:pt x="1641" y="5542"/>
                  </a:cubicBezTo>
                  <a:cubicBezTo>
                    <a:pt x="848" y="7045"/>
                    <a:pt x="812" y="7474"/>
                    <a:pt x="812" y="7474"/>
                  </a:cubicBezTo>
                  <a:cubicBezTo>
                    <a:pt x="812" y="7474"/>
                    <a:pt x="1587" y="8518"/>
                    <a:pt x="1384" y="8578"/>
                  </a:cubicBezTo>
                  <a:cubicBezTo>
                    <a:pt x="1176" y="8637"/>
                    <a:pt x="335" y="7886"/>
                    <a:pt x="168" y="7540"/>
                  </a:cubicBezTo>
                  <a:cubicBezTo>
                    <a:pt x="1" y="7188"/>
                    <a:pt x="323" y="7045"/>
                    <a:pt x="323" y="7045"/>
                  </a:cubicBezTo>
                  <a:cubicBezTo>
                    <a:pt x="323" y="7045"/>
                    <a:pt x="1068" y="3657"/>
                    <a:pt x="1390" y="2452"/>
                  </a:cubicBezTo>
                  <a:cubicBezTo>
                    <a:pt x="1713" y="1253"/>
                    <a:pt x="2321" y="334"/>
                    <a:pt x="2321" y="334"/>
                  </a:cubicBezTo>
                  <a:cubicBezTo>
                    <a:pt x="2321" y="334"/>
                    <a:pt x="3234" y="0"/>
                    <a:pt x="3448" y="287"/>
                  </a:cubicBezTo>
                  <a:cubicBezTo>
                    <a:pt x="3657" y="573"/>
                    <a:pt x="3639" y="1223"/>
                    <a:pt x="3639" y="1223"/>
                  </a:cubicBezTo>
                  <a:close/>
                </a:path>
              </a:pathLst>
            </a:custGeom>
            <a:solidFill>
              <a:srgbClr val="FF9B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427;p18">
              <a:extLst>
                <a:ext uri="{FF2B5EF4-FFF2-40B4-BE49-F238E27FC236}">
                  <a16:creationId xmlns:a16="http://schemas.microsoft.com/office/drawing/2014/main" id="{D280CAEA-2EE2-0631-5B87-AD71E20CACCF}"/>
                </a:ext>
              </a:extLst>
            </p:cNvPr>
            <p:cNvSpPr/>
            <p:nvPr/>
          </p:nvSpPr>
          <p:spPr>
            <a:xfrm>
              <a:off x="887411" y="3505374"/>
              <a:ext cx="462813" cy="561080"/>
            </a:xfrm>
            <a:custGeom>
              <a:avLst/>
              <a:gdLst/>
              <a:ahLst/>
              <a:cxnLst/>
              <a:rect l="l" t="t" r="r" b="b"/>
              <a:pathLst>
                <a:path w="5501" h="6669" extrusionOk="0">
                  <a:moveTo>
                    <a:pt x="4820" y="125"/>
                  </a:moveTo>
                  <a:cubicBezTo>
                    <a:pt x="4820" y="125"/>
                    <a:pt x="5405" y="668"/>
                    <a:pt x="5452" y="2899"/>
                  </a:cubicBezTo>
                  <a:cubicBezTo>
                    <a:pt x="5500" y="5130"/>
                    <a:pt x="5280" y="6669"/>
                    <a:pt x="5280" y="6669"/>
                  </a:cubicBezTo>
                  <a:lnTo>
                    <a:pt x="1" y="6669"/>
                  </a:lnTo>
                  <a:cubicBezTo>
                    <a:pt x="1" y="6669"/>
                    <a:pt x="245" y="4140"/>
                    <a:pt x="567" y="2654"/>
                  </a:cubicBezTo>
                  <a:cubicBezTo>
                    <a:pt x="889" y="1163"/>
                    <a:pt x="1957" y="0"/>
                    <a:pt x="195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428;p18">
              <a:extLst>
                <a:ext uri="{FF2B5EF4-FFF2-40B4-BE49-F238E27FC236}">
                  <a16:creationId xmlns:a16="http://schemas.microsoft.com/office/drawing/2014/main" id="{6D608540-CEC0-A4E5-4DD0-09370CF15611}"/>
                </a:ext>
              </a:extLst>
            </p:cNvPr>
            <p:cNvSpPr/>
            <p:nvPr/>
          </p:nvSpPr>
          <p:spPr>
            <a:xfrm>
              <a:off x="1198539" y="3007552"/>
              <a:ext cx="378512" cy="427141"/>
            </a:xfrm>
            <a:custGeom>
              <a:avLst/>
              <a:gdLst/>
              <a:ahLst/>
              <a:cxnLst/>
              <a:rect l="l" t="t" r="r" b="b"/>
              <a:pathLst>
                <a:path w="4499" h="5077" extrusionOk="0">
                  <a:moveTo>
                    <a:pt x="84" y="0"/>
                  </a:moveTo>
                  <a:cubicBezTo>
                    <a:pt x="84" y="0"/>
                    <a:pt x="1212" y="149"/>
                    <a:pt x="1820" y="1253"/>
                  </a:cubicBezTo>
                  <a:cubicBezTo>
                    <a:pt x="2357" y="2225"/>
                    <a:pt x="3472" y="3883"/>
                    <a:pt x="3472" y="3883"/>
                  </a:cubicBezTo>
                  <a:lnTo>
                    <a:pt x="4498" y="4480"/>
                  </a:lnTo>
                  <a:lnTo>
                    <a:pt x="4069" y="5076"/>
                  </a:lnTo>
                  <a:cubicBezTo>
                    <a:pt x="4069" y="5076"/>
                    <a:pt x="2613" y="4611"/>
                    <a:pt x="1886" y="4116"/>
                  </a:cubicBezTo>
                  <a:cubicBezTo>
                    <a:pt x="1158" y="3621"/>
                    <a:pt x="66" y="608"/>
                    <a:pt x="37" y="364"/>
                  </a:cubicBezTo>
                  <a:cubicBezTo>
                    <a:pt x="1" y="113"/>
                    <a:pt x="84" y="0"/>
                    <a:pt x="8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429;p18">
              <a:extLst>
                <a:ext uri="{FF2B5EF4-FFF2-40B4-BE49-F238E27FC236}">
                  <a16:creationId xmlns:a16="http://schemas.microsoft.com/office/drawing/2014/main" id="{7C77EB36-C5AD-CD8F-AD12-44A43A537627}"/>
                </a:ext>
              </a:extLst>
            </p:cNvPr>
            <p:cNvSpPr/>
            <p:nvPr/>
          </p:nvSpPr>
          <p:spPr>
            <a:xfrm>
              <a:off x="835247" y="2692890"/>
              <a:ext cx="415110" cy="534999"/>
            </a:xfrm>
            <a:custGeom>
              <a:avLst/>
              <a:gdLst/>
              <a:ahLst/>
              <a:cxnLst/>
              <a:rect l="l" t="t" r="r" b="b"/>
              <a:pathLst>
                <a:path w="4934" h="6359" extrusionOk="0">
                  <a:moveTo>
                    <a:pt x="4337" y="990"/>
                  </a:moveTo>
                  <a:cubicBezTo>
                    <a:pt x="4337" y="990"/>
                    <a:pt x="4027" y="0"/>
                    <a:pt x="2989" y="245"/>
                  </a:cubicBezTo>
                  <a:cubicBezTo>
                    <a:pt x="1945" y="495"/>
                    <a:pt x="2004" y="1623"/>
                    <a:pt x="1742" y="1837"/>
                  </a:cubicBezTo>
                  <a:cubicBezTo>
                    <a:pt x="1480" y="2052"/>
                    <a:pt x="525" y="2338"/>
                    <a:pt x="257" y="3078"/>
                  </a:cubicBezTo>
                  <a:cubicBezTo>
                    <a:pt x="0" y="3782"/>
                    <a:pt x="48" y="4975"/>
                    <a:pt x="1163" y="5601"/>
                  </a:cubicBezTo>
                  <a:cubicBezTo>
                    <a:pt x="2506" y="6359"/>
                    <a:pt x="4486" y="5774"/>
                    <a:pt x="4653" y="4915"/>
                  </a:cubicBezTo>
                  <a:cubicBezTo>
                    <a:pt x="4814" y="4050"/>
                    <a:pt x="4933" y="2816"/>
                    <a:pt x="4617" y="2171"/>
                  </a:cubicBezTo>
                  <a:cubicBezTo>
                    <a:pt x="4307" y="1521"/>
                    <a:pt x="4337" y="990"/>
                    <a:pt x="4337" y="990"/>
                  </a:cubicBezTo>
                  <a:close/>
                </a:path>
              </a:pathLst>
            </a:custGeom>
            <a:solidFill>
              <a:srgbClr val="212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430;p18">
              <a:extLst>
                <a:ext uri="{FF2B5EF4-FFF2-40B4-BE49-F238E27FC236}">
                  <a16:creationId xmlns:a16="http://schemas.microsoft.com/office/drawing/2014/main" id="{1050E80A-07AC-9F1E-5042-D12CAAB0CC58}"/>
                </a:ext>
              </a:extLst>
            </p:cNvPr>
            <p:cNvSpPr/>
            <p:nvPr/>
          </p:nvSpPr>
          <p:spPr>
            <a:xfrm>
              <a:off x="941593" y="3002504"/>
              <a:ext cx="374474" cy="528016"/>
            </a:xfrm>
            <a:custGeom>
              <a:avLst/>
              <a:gdLst/>
              <a:ahLst/>
              <a:cxnLst/>
              <a:rect l="l" t="t" r="r" b="b"/>
              <a:pathLst>
                <a:path w="4451" h="6276" extrusionOk="0">
                  <a:moveTo>
                    <a:pt x="3532" y="185"/>
                  </a:moveTo>
                  <a:cubicBezTo>
                    <a:pt x="3669" y="334"/>
                    <a:pt x="4176" y="1354"/>
                    <a:pt x="4313" y="2106"/>
                  </a:cubicBezTo>
                  <a:cubicBezTo>
                    <a:pt x="4451" y="2864"/>
                    <a:pt x="4176" y="6102"/>
                    <a:pt x="4176" y="6102"/>
                  </a:cubicBezTo>
                  <a:lnTo>
                    <a:pt x="1140" y="6275"/>
                  </a:lnTo>
                  <a:cubicBezTo>
                    <a:pt x="1140" y="6275"/>
                    <a:pt x="729" y="2494"/>
                    <a:pt x="591" y="2184"/>
                  </a:cubicBezTo>
                  <a:cubicBezTo>
                    <a:pt x="460" y="1873"/>
                    <a:pt x="1" y="710"/>
                    <a:pt x="1" y="710"/>
                  </a:cubicBezTo>
                  <a:cubicBezTo>
                    <a:pt x="1" y="710"/>
                    <a:pt x="568" y="263"/>
                    <a:pt x="1587" y="126"/>
                  </a:cubicBezTo>
                  <a:cubicBezTo>
                    <a:pt x="2500" y="0"/>
                    <a:pt x="3395" y="36"/>
                    <a:pt x="3532" y="18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431;p18">
              <a:extLst>
                <a:ext uri="{FF2B5EF4-FFF2-40B4-BE49-F238E27FC236}">
                  <a16:creationId xmlns:a16="http://schemas.microsoft.com/office/drawing/2014/main" id="{E9B1D0E2-F3B8-DFEC-FEC4-DC8E84DDD474}"/>
                </a:ext>
              </a:extLst>
            </p:cNvPr>
            <p:cNvSpPr/>
            <p:nvPr/>
          </p:nvSpPr>
          <p:spPr>
            <a:xfrm>
              <a:off x="1055006" y="2717962"/>
              <a:ext cx="198805" cy="246508"/>
            </a:xfrm>
            <a:custGeom>
              <a:avLst/>
              <a:gdLst/>
              <a:ahLst/>
              <a:cxnLst/>
              <a:rect l="l" t="t" r="r" b="b"/>
              <a:pathLst>
                <a:path w="2363" h="2930" extrusionOk="0">
                  <a:moveTo>
                    <a:pt x="126" y="1802"/>
                  </a:moveTo>
                  <a:cubicBezTo>
                    <a:pt x="126" y="1802"/>
                    <a:pt x="562" y="2774"/>
                    <a:pt x="1391" y="2852"/>
                  </a:cubicBezTo>
                  <a:cubicBezTo>
                    <a:pt x="2220" y="2929"/>
                    <a:pt x="2363" y="2279"/>
                    <a:pt x="2208" y="1647"/>
                  </a:cubicBezTo>
                  <a:cubicBezTo>
                    <a:pt x="2017" y="859"/>
                    <a:pt x="1212" y="0"/>
                    <a:pt x="949" y="18"/>
                  </a:cubicBezTo>
                  <a:cubicBezTo>
                    <a:pt x="687" y="42"/>
                    <a:pt x="55" y="973"/>
                    <a:pt x="25" y="1241"/>
                  </a:cubicBezTo>
                  <a:cubicBezTo>
                    <a:pt x="1" y="1515"/>
                    <a:pt x="126" y="1802"/>
                    <a:pt x="126" y="1802"/>
                  </a:cubicBezTo>
                  <a:close/>
                </a:path>
              </a:pathLst>
            </a:custGeom>
            <a:solidFill>
              <a:srgbClr val="FF9B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432;p18">
              <a:extLst>
                <a:ext uri="{FF2B5EF4-FFF2-40B4-BE49-F238E27FC236}">
                  <a16:creationId xmlns:a16="http://schemas.microsoft.com/office/drawing/2014/main" id="{97BDB214-59EB-6748-F7B5-7A6822BA8FED}"/>
                </a:ext>
              </a:extLst>
            </p:cNvPr>
            <p:cNvSpPr/>
            <p:nvPr/>
          </p:nvSpPr>
          <p:spPr>
            <a:xfrm>
              <a:off x="1043480" y="2874536"/>
              <a:ext cx="202843" cy="248948"/>
            </a:xfrm>
            <a:custGeom>
              <a:avLst/>
              <a:gdLst/>
              <a:ahLst/>
              <a:cxnLst/>
              <a:rect l="l" t="t" r="r" b="b"/>
              <a:pathLst>
                <a:path w="2411" h="2959" extrusionOk="0">
                  <a:moveTo>
                    <a:pt x="341" y="0"/>
                  </a:moveTo>
                  <a:cubicBezTo>
                    <a:pt x="341" y="0"/>
                    <a:pt x="752" y="1175"/>
                    <a:pt x="824" y="1438"/>
                  </a:cubicBezTo>
                  <a:cubicBezTo>
                    <a:pt x="889" y="1706"/>
                    <a:pt x="806" y="1754"/>
                    <a:pt x="806" y="1754"/>
                  </a:cubicBezTo>
                  <a:cubicBezTo>
                    <a:pt x="806" y="1754"/>
                    <a:pt x="1" y="1802"/>
                    <a:pt x="54" y="1933"/>
                  </a:cubicBezTo>
                  <a:cubicBezTo>
                    <a:pt x="102" y="2064"/>
                    <a:pt x="1086" y="2959"/>
                    <a:pt x="1748" y="2714"/>
                  </a:cubicBezTo>
                  <a:cubicBezTo>
                    <a:pt x="2410" y="2464"/>
                    <a:pt x="2261" y="1909"/>
                    <a:pt x="2243" y="1808"/>
                  </a:cubicBezTo>
                  <a:cubicBezTo>
                    <a:pt x="2226" y="1712"/>
                    <a:pt x="2208" y="1706"/>
                    <a:pt x="2208" y="1706"/>
                  </a:cubicBezTo>
                  <a:lnTo>
                    <a:pt x="1766" y="1653"/>
                  </a:lnTo>
                  <a:cubicBezTo>
                    <a:pt x="1766" y="1653"/>
                    <a:pt x="1402" y="334"/>
                    <a:pt x="1283" y="215"/>
                  </a:cubicBezTo>
                  <a:cubicBezTo>
                    <a:pt x="1170" y="102"/>
                    <a:pt x="341" y="0"/>
                    <a:pt x="341" y="0"/>
                  </a:cubicBezTo>
                  <a:close/>
                </a:path>
              </a:pathLst>
            </a:custGeom>
            <a:solidFill>
              <a:srgbClr val="FF9B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433;p18">
              <a:extLst>
                <a:ext uri="{FF2B5EF4-FFF2-40B4-BE49-F238E27FC236}">
                  <a16:creationId xmlns:a16="http://schemas.microsoft.com/office/drawing/2014/main" id="{7069BE5D-B0AE-CA51-2C50-9C66DA035FA3}"/>
                </a:ext>
              </a:extLst>
            </p:cNvPr>
            <p:cNvSpPr/>
            <p:nvPr/>
          </p:nvSpPr>
          <p:spPr>
            <a:xfrm>
              <a:off x="1032458" y="2708455"/>
              <a:ext cx="168181" cy="185260"/>
            </a:xfrm>
            <a:custGeom>
              <a:avLst/>
              <a:gdLst/>
              <a:ahLst/>
              <a:cxnLst/>
              <a:rect l="l" t="t" r="r" b="b"/>
              <a:pathLst>
                <a:path w="1999" h="2202" extrusionOk="0">
                  <a:moveTo>
                    <a:pt x="1999" y="775"/>
                  </a:moveTo>
                  <a:cubicBezTo>
                    <a:pt x="1999" y="775"/>
                    <a:pt x="1766" y="561"/>
                    <a:pt x="1492" y="447"/>
                  </a:cubicBezTo>
                  <a:cubicBezTo>
                    <a:pt x="1271" y="358"/>
                    <a:pt x="1140" y="382"/>
                    <a:pt x="1140" y="382"/>
                  </a:cubicBezTo>
                  <a:cubicBezTo>
                    <a:pt x="1140" y="382"/>
                    <a:pt x="800" y="960"/>
                    <a:pt x="722" y="1241"/>
                  </a:cubicBezTo>
                  <a:cubicBezTo>
                    <a:pt x="609" y="1676"/>
                    <a:pt x="615" y="2201"/>
                    <a:pt x="615" y="2201"/>
                  </a:cubicBezTo>
                  <a:cubicBezTo>
                    <a:pt x="615" y="2201"/>
                    <a:pt x="144" y="2046"/>
                    <a:pt x="72" y="1825"/>
                  </a:cubicBezTo>
                  <a:cubicBezTo>
                    <a:pt x="0" y="1599"/>
                    <a:pt x="209" y="483"/>
                    <a:pt x="543" y="298"/>
                  </a:cubicBezTo>
                  <a:cubicBezTo>
                    <a:pt x="877" y="113"/>
                    <a:pt x="1098" y="0"/>
                    <a:pt x="1384" y="113"/>
                  </a:cubicBezTo>
                  <a:cubicBezTo>
                    <a:pt x="1671" y="221"/>
                    <a:pt x="1999" y="775"/>
                    <a:pt x="1999" y="775"/>
                  </a:cubicBezTo>
                  <a:close/>
                </a:path>
              </a:pathLst>
            </a:custGeom>
            <a:solidFill>
              <a:srgbClr val="2128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434;p18">
              <a:extLst>
                <a:ext uri="{FF2B5EF4-FFF2-40B4-BE49-F238E27FC236}">
                  <a16:creationId xmlns:a16="http://schemas.microsoft.com/office/drawing/2014/main" id="{7F15CA9D-68F5-11CB-12FC-F831F6EDB921}"/>
                </a:ext>
              </a:extLst>
            </p:cNvPr>
            <p:cNvSpPr/>
            <p:nvPr/>
          </p:nvSpPr>
          <p:spPr>
            <a:xfrm>
              <a:off x="1031953" y="2871002"/>
              <a:ext cx="63857" cy="54770"/>
            </a:xfrm>
            <a:custGeom>
              <a:avLst/>
              <a:gdLst/>
              <a:ahLst/>
              <a:cxnLst/>
              <a:rect l="l" t="t" r="r" b="b"/>
              <a:pathLst>
                <a:path w="759" h="651" extrusionOk="0">
                  <a:moveTo>
                    <a:pt x="543" y="466"/>
                  </a:moveTo>
                  <a:cubicBezTo>
                    <a:pt x="543" y="466"/>
                    <a:pt x="162" y="651"/>
                    <a:pt x="84" y="418"/>
                  </a:cubicBezTo>
                  <a:cubicBezTo>
                    <a:pt x="1" y="186"/>
                    <a:pt x="150" y="1"/>
                    <a:pt x="376" y="54"/>
                  </a:cubicBezTo>
                  <a:cubicBezTo>
                    <a:pt x="609" y="102"/>
                    <a:pt x="758" y="353"/>
                    <a:pt x="758" y="353"/>
                  </a:cubicBezTo>
                  <a:close/>
                </a:path>
              </a:pathLst>
            </a:custGeom>
            <a:solidFill>
              <a:srgbClr val="FF9B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435;p18">
              <a:extLst>
                <a:ext uri="{FF2B5EF4-FFF2-40B4-BE49-F238E27FC236}">
                  <a16:creationId xmlns:a16="http://schemas.microsoft.com/office/drawing/2014/main" id="{6B0EF8E7-2AD6-5539-8CB9-0C31BAD32BC9}"/>
                </a:ext>
              </a:extLst>
            </p:cNvPr>
            <p:cNvSpPr/>
            <p:nvPr/>
          </p:nvSpPr>
          <p:spPr>
            <a:xfrm>
              <a:off x="1648741" y="3042131"/>
              <a:ext cx="202339" cy="219418"/>
            </a:xfrm>
            <a:custGeom>
              <a:avLst/>
              <a:gdLst/>
              <a:ahLst/>
              <a:cxnLst/>
              <a:rect l="l" t="t" r="r" b="b"/>
              <a:pathLst>
                <a:path w="2405" h="2608" extrusionOk="0">
                  <a:moveTo>
                    <a:pt x="1360" y="1"/>
                  </a:moveTo>
                  <a:lnTo>
                    <a:pt x="0" y="746"/>
                  </a:lnTo>
                  <a:lnTo>
                    <a:pt x="865" y="2607"/>
                  </a:lnTo>
                  <a:lnTo>
                    <a:pt x="2404" y="1713"/>
                  </a:lnTo>
                  <a:close/>
                </a:path>
              </a:pathLst>
            </a:custGeom>
            <a:solidFill>
              <a:srgbClr val="4348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436;p18">
              <a:extLst>
                <a:ext uri="{FF2B5EF4-FFF2-40B4-BE49-F238E27FC236}">
                  <a16:creationId xmlns:a16="http://schemas.microsoft.com/office/drawing/2014/main" id="{8C3E8163-7663-F079-0BDA-CE074C3D6304}"/>
                </a:ext>
              </a:extLst>
            </p:cNvPr>
            <p:cNvSpPr/>
            <p:nvPr/>
          </p:nvSpPr>
          <p:spPr>
            <a:xfrm>
              <a:off x="663109" y="3061734"/>
              <a:ext cx="1107100" cy="707134"/>
            </a:xfrm>
            <a:custGeom>
              <a:avLst/>
              <a:gdLst/>
              <a:ahLst/>
              <a:cxnLst/>
              <a:rect l="l" t="t" r="r" b="b"/>
              <a:pathLst>
                <a:path w="13159" h="8405" extrusionOk="0">
                  <a:moveTo>
                    <a:pt x="11870" y="0"/>
                  </a:moveTo>
                  <a:lnTo>
                    <a:pt x="13159" y="2446"/>
                  </a:lnTo>
                  <a:lnTo>
                    <a:pt x="1688" y="8363"/>
                  </a:lnTo>
                  <a:cubicBezTo>
                    <a:pt x="1688" y="8363"/>
                    <a:pt x="979" y="8405"/>
                    <a:pt x="507" y="7432"/>
                  </a:cubicBezTo>
                  <a:cubicBezTo>
                    <a:pt x="0" y="6377"/>
                    <a:pt x="764" y="5882"/>
                    <a:pt x="764" y="5882"/>
                  </a:cubicBezTo>
                  <a:close/>
                </a:path>
              </a:pathLst>
            </a:custGeom>
            <a:solidFill>
              <a:srgbClr val="2128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" name="Google Shape;437;p18">
              <a:extLst>
                <a:ext uri="{FF2B5EF4-FFF2-40B4-BE49-F238E27FC236}">
                  <a16:creationId xmlns:a16="http://schemas.microsoft.com/office/drawing/2014/main" id="{B5841A37-13F8-2432-614B-6384DB336439}"/>
                </a:ext>
              </a:extLst>
            </p:cNvPr>
            <p:cNvSpPr/>
            <p:nvPr/>
          </p:nvSpPr>
          <p:spPr>
            <a:xfrm>
              <a:off x="1713945" y="2258253"/>
              <a:ext cx="1242132" cy="1242637"/>
            </a:xfrm>
            <a:custGeom>
              <a:avLst/>
              <a:gdLst/>
              <a:ahLst/>
              <a:cxnLst/>
              <a:rect l="l" t="t" r="r" b="b"/>
              <a:pathLst>
                <a:path w="14764" h="14770" extrusionOk="0">
                  <a:moveTo>
                    <a:pt x="7665" y="12980"/>
                  </a:moveTo>
                  <a:cubicBezTo>
                    <a:pt x="10755" y="12825"/>
                    <a:pt x="13135" y="10188"/>
                    <a:pt x="12980" y="7099"/>
                  </a:cubicBezTo>
                  <a:cubicBezTo>
                    <a:pt x="12819" y="4009"/>
                    <a:pt x="10189" y="1629"/>
                    <a:pt x="7099" y="1790"/>
                  </a:cubicBezTo>
                  <a:cubicBezTo>
                    <a:pt x="4003" y="1945"/>
                    <a:pt x="1629" y="4582"/>
                    <a:pt x="1784" y="7671"/>
                  </a:cubicBezTo>
                  <a:cubicBezTo>
                    <a:pt x="1945" y="10761"/>
                    <a:pt x="4576" y="13135"/>
                    <a:pt x="7665" y="12980"/>
                  </a:cubicBezTo>
                  <a:close/>
                  <a:moveTo>
                    <a:pt x="7015" y="203"/>
                  </a:moveTo>
                  <a:cubicBezTo>
                    <a:pt x="10982" y="1"/>
                    <a:pt x="14358" y="3055"/>
                    <a:pt x="14561" y="7015"/>
                  </a:cubicBezTo>
                  <a:cubicBezTo>
                    <a:pt x="14764" y="10982"/>
                    <a:pt x="11716" y="14364"/>
                    <a:pt x="7749" y="14567"/>
                  </a:cubicBezTo>
                  <a:cubicBezTo>
                    <a:pt x="3782" y="14769"/>
                    <a:pt x="400" y="11715"/>
                    <a:pt x="203" y="7749"/>
                  </a:cubicBezTo>
                  <a:cubicBezTo>
                    <a:pt x="1" y="3782"/>
                    <a:pt x="3049" y="406"/>
                    <a:pt x="7015" y="203"/>
                  </a:cubicBezTo>
                  <a:close/>
                </a:path>
              </a:pathLst>
            </a:custGeom>
            <a:solidFill>
              <a:srgbClr val="373D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438;p18">
              <a:extLst>
                <a:ext uri="{FF2B5EF4-FFF2-40B4-BE49-F238E27FC236}">
                  <a16:creationId xmlns:a16="http://schemas.microsoft.com/office/drawing/2014/main" id="{2996357D-56C6-0AFA-BFB8-A912851A1617}"/>
                </a:ext>
              </a:extLst>
            </p:cNvPr>
            <p:cNvSpPr/>
            <p:nvPr/>
          </p:nvSpPr>
          <p:spPr>
            <a:xfrm>
              <a:off x="1480641" y="3326168"/>
              <a:ext cx="144540" cy="119047"/>
            </a:xfrm>
            <a:custGeom>
              <a:avLst/>
              <a:gdLst/>
              <a:ahLst/>
              <a:cxnLst/>
              <a:rect l="l" t="t" r="r" b="b"/>
              <a:pathLst>
                <a:path w="1718" h="1415" extrusionOk="0">
                  <a:moveTo>
                    <a:pt x="1593" y="615"/>
                  </a:moveTo>
                  <a:cubicBezTo>
                    <a:pt x="1438" y="359"/>
                    <a:pt x="895" y="1"/>
                    <a:pt x="447" y="251"/>
                  </a:cubicBezTo>
                  <a:cubicBezTo>
                    <a:pt x="0" y="502"/>
                    <a:pt x="447" y="1414"/>
                    <a:pt x="895" y="1396"/>
                  </a:cubicBezTo>
                  <a:cubicBezTo>
                    <a:pt x="1342" y="1379"/>
                    <a:pt x="1718" y="830"/>
                    <a:pt x="1593" y="615"/>
                  </a:cubicBezTo>
                  <a:close/>
                </a:path>
              </a:pathLst>
            </a:custGeom>
            <a:solidFill>
              <a:srgbClr val="FF9B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439;p18">
              <a:extLst>
                <a:ext uri="{FF2B5EF4-FFF2-40B4-BE49-F238E27FC236}">
                  <a16:creationId xmlns:a16="http://schemas.microsoft.com/office/drawing/2014/main" id="{3F4E3369-6AA9-C2A0-1F3D-5B85997A3A01}"/>
                </a:ext>
              </a:extLst>
            </p:cNvPr>
            <p:cNvSpPr/>
            <p:nvPr/>
          </p:nvSpPr>
          <p:spPr>
            <a:xfrm>
              <a:off x="873360" y="3643354"/>
              <a:ext cx="133602" cy="121487"/>
            </a:xfrm>
            <a:custGeom>
              <a:avLst/>
              <a:gdLst/>
              <a:ahLst/>
              <a:cxnLst/>
              <a:rect l="l" t="t" r="r" b="b"/>
              <a:pathLst>
                <a:path w="1588" h="1444" extrusionOk="0">
                  <a:moveTo>
                    <a:pt x="72" y="680"/>
                  </a:moveTo>
                  <a:cubicBezTo>
                    <a:pt x="156" y="967"/>
                    <a:pt x="597" y="1444"/>
                    <a:pt x="1092" y="1313"/>
                  </a:cubicBezTo>
                  <a:cubicBezTo>
                    <a:pt x="1587" y="1181"/>
                    <a:pt x="1373" y="185"/>
                    <a:pt x="937" y="96"/>
                  </a:cubicBezTo>
                  <a:cubicBezTo>
                    <a:pt x="496" y="0"/>
                    <a:pt x="1" y="442"/>
                    <a:pt x="72" y="680"/>
                  </a:cubicBezTo>
                  <a:close/>
                </a:path>
              </a:pathLst>
            </a:custGeom>
            <a:solidFill>
              <a:srgbClr val="FF9B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440;p18">
              <a:extLst>
                <a:ext uri="{FF2B5EF4-FFF2-40B4-BE49-F238E27FC236}">
                  <a16:creationId xmlns:a16="http://schemas.microsoft.com/office/drawing/2014/main" id="{F8C9F325-D297-8460-8F75-6BA09680F5AF}"/>
                </a:ext>
              </a:extLst>
            </p:cNvPr>
            <p:cNvSpPr/>
            <p:nvPr/>
          </p:nvSpPr>
          <p:spPr>
            <a:xfrm>
              <a:off x="851822" y="3605241"/>
              <a:ext cx="97930" cy="114000"/>
            </a:xfrm>
            <a:custGeom>
              <a:avLst/>
              <a:gdLst/>
              <a:ahLst/>
              <a:cxnLst/>
              <a:rect l="l" t="t" r="r" b="b"/>
              <a:pathLst>
                <a:path w="1164" h="1355" extrusionOk="0">
                  <a:moveTo>
                    <a:pt x="1163" y="734"/>
                  </a:moveTo>
                  <a:lnTo>
                    <a:pt x="692" y="0"/>
                  </a:lnTo>
                  <a:lnTo>
                    <a:pt x="0" y="322"/>
                  </a:lnTo>
                  <a:cubicBezTo>
                    <a:pt x="0" y="322"/>
                    <a:pt x="275" y="931"/>
                    <a:pt x="424" y="1145"/>
                  </a:cubicBezTo>
                  <a:cubicBezTo>
                    <a:pt x="573" y="1354"/>
                    <a:pt x="1163" y="734"/>
                    <a:pt x="1163" y="734"/>
                  </a:cubicBezTo>
                  <a:close/>
                </a:path>
              </a:pathLst>
            </a:custGeom>
            <a:solidFill>
              <a:srgbClr val="FF9B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441;p18">
              <a:extLst>
                <a:ext uri="{FF2B5EF4-FFF2-40B4-BE49-F238E27FC236}">
                  <a16:creationId xmlns:a16="http://schemas.microsoft.com/office/drawing/2014/main" id="{E3116456-6D85-A3F4-9228-3E9F5E93E897}"/>
                </a:ext>
              </a:extLst>
            </p:cNvPr>
            <p:cNvSpPr/>
            <p:nvPr/>
          </p:nvSpPr>
          <p:spPr>
            <a:xfrm>
              <a:off x="744887" y="3025557"/>
              <a:ext cx="316254" cy="646474"/>
            </a:xfrm>
            <a:custGeom>
              <a:avLst/>
              <a:gdLst/>
              <a:ahLst/>
              <a:cxnLst/>
              <a:rect l="l" t="t" r="r" b="b"/>
              <a:pathLst>
                <a:path w="3759" h="7684" extrusionOk="0">
                  <a:moveTo>
                    <a:pt x="3311" y="1"/>
                  </a:moveTo>
                  <a:cubicBezTo>
                    <a:pt x="3311" y="1"/>
                    <a:pt x="2566" y="132"/>
                    <a:pt x="1891" y="812"/>
                  </a:cubicBezTo>
                  <a:cubicBezTo>
                    <a:pt x="1211" y="1486"/>
                    <a:pt x="1" y="3866"/>
                    <a:pt x="7" y="4540"/>
                  </a:cubicBezTo>
                  <a:cubicBezTo>
                    <a:pt x="13" y="5465"/>
                    <a:pt x="1331" y="7683"/>
                    <a:pt x="1331" y="7683"/>
                  </a:cubicBezTo>
                  <a:lnTo>
                    <a:pt x="2208" y="7123"/>
                  </a:lnTo>
                  <a:cubicBezTo>
                    <a:pt x="2208" y="7123"/>
                    <a:pt x="1444" y="5471"/>
                    <a:pt x="1492" y="4564"/>
                  </a:cubicBezTo>
                  <a:cubicBezTo>
                    <a:pt x="1546" y="3651"/>
                    <a:pt x="3758" y="1784"/>
                    <a:pt x="3758" y="178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1" name="Audio 125">
            <a:hlinkClick r:id="" action="ppaction://media"/>
            <a:extLst>
              <a:ext uri="{FF2B5EF4-FFF2-40B4-BE49-F238E27FC236}">
                <a16:creationId xmlns:a16="http://schemas.microsoft.com/office/drawing/2014/main" id="{A3BC4C89-59CE-C5CC-B605-4985C4FA5EE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52500" t="-152500" r="-152500" b="-152500"/>
          <a:stretch>
            <a:fillRect/>
          </a:stretch>
        </p:blipFill>
        <p:spPr>
          <a:xfrm>
            <a:off x="12062765" y="5661965"/>
            <a:ext cx="2468880" cy="2468880"/>
          </a:xfrm>
          <a:prstGeom prst="ellipse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2420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1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E777E57D-6A88-4B5B-A068-2BA7FF4E8C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30400" cy="8229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 3">
            <a:extLst>
              <a:ext uri="{FF2B5EF4-FFF2-40B4-BE49-F238E27FC236}">
                <a16:creationId xmlns:a16="http://schemas.microsoft.com/office/drawing/2014/main" id="{09B779D9-ED9D-DA97-C9C9-E834B4EB72E5}"/>
              </a:ext>
            </a:extLst>
          </p:cNvPr>
          <p:cNvSpPr/>
          <p:nvPr/>
        </p:nvSpPr>
        <p:spPr>
          <a:xfrm>
            <a:off x="2102316" y="976580"/>
            <a:ext cx="12611405" cy="23701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500" b="1" kern="1200" spc="-131" dirty="0">
                <a:solidFill>
                  <a:schemeClr val="tx1"/>
                </a:solidFill>
                <a:latin typeface="Abadi" panose="020B0604020104020204" pitchFamily="34" charset="0"/>
                <a:ea typeface="+mj-ea"/>
                <a:cs typeface="+mj-cs"/>
              </a:rPr>
              <a:t>Solutions and Contribution</a:t>
            </a:r>
            <a:endParaRPr lang="en-US" sz="6500" kern="1200" dirty="0">
              <a:solidFill>
                <a:schemeClr val="tx1"/>
              </a:solidFill>
              <a:latin typeface="Abadi" panose="020B0604020104020204" pitchFamily="34" charset="0"/>
              <a:ea typeface="+mj-ea"/>
              <a:cs typeface="+mj-cs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F7117410-A2A4-4085-9ADC-46744551DB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1326" y="0"/>
            <a:ext cx="12607747" cy="22966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9F74EB5-E547-4FB4-95F5-BCC788F3C4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9497" y="3472891"/>
            <a:ext cx="12607747" cy="21945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" name="Text 3">
            <a:extLst>
              <a:ext uri="{FF2B5EF4-FFF2-40B4-BE49-F238E27FC236}">
                <a16:creationId xmlns:a16="http://schemas.microsoft.com/office/drawing/2014/main" id="{F425985D-7907-03A6-0FA5-9B150C4D33B7}"/>
              </a:ext>
            </a:extLst>
          </p:cNvPr>
          <p:cNvSpPr/>
          <p:nvPr/>
        </p:nvSpPr>
        <p:spPr>
          <a:xfrm>
            <a:off x="1009497" y="3994099"/>
            <a:ext cx="12611405" cy="325892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spc="-35" dirty="0"/>
              <a:t>Multiclassification of the DDOS Attacks Types.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spc="-35" dirty="0"/>
              <a:t>Using popular dataset like "</a:t>
            </a:r>
            <a:r>
              <a:rPr lang="en-US" sz="2400" spc="-35" dirty="0">
                <a:ea typeface="+mn-lt"/>
                <a:cs typeface="+mn-lt"/>
              </a:rPr>
              <a:t>CIC-DDoS2019</a:t>
            </a:r>
            <a:r>
              <a:rPr lang="en-US" sz="2400" spc="-35" dirty="0"/>
              <a:t>"</a:t>
            </a:r>
            <a:endParaRPr lang="en-US" sz="2400" spc="-35" dirty="0">
              <a:cs typeface="Calibri"/>
            </a:endParaRP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spc="-35" dirty="0"/>
              <a:t>Data Cleansing and preprocessing Techniques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spc="-35" dirty="0"/>
              <a:t>Use different modeling techniques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spc="-35" dirty="0"/>
              <a:t>Evaluate the models and fine-tune using different techniques.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spc="-35" dirty="0"/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spc="-35" dirty="0"/>
          </a:p>
        </p:txBody>
      </p:sp>
      <p:grpSp>
        <p:nvGrpSpPr>
          <p:cNvPr id="2" name="Google Shape;1328;p25">
            <a:extLst>
              <a:ext uri="{FF2B5EF4-FFF2-40B4-BE49-F238E27FC236}">
                <a16:creationId xmlns:a16="http://schemas.microsoft.com/office/drawing/2014/main" id="{A282A5BB-F669-CC18-AC23-7530CD51B6C9}"/>
              </a:ext>
            </a:extLst>
          </p:cNvPr>
          <p:cNvGrpSpPr/>
          <p:nvPr/>
        </p:nvGrpSpPr>
        <p:grpSpPr>
          <a:xfrm>
            <a:off x="12110224" y="5821693"/>
            <a:ext cx="2434909" cy="2370125"/>
            <a:chOff x="2805374" y="1411900"/>
            <a:chExt cx="3621671" cy="3457054"/>
          </a:xfrm>
        </p:grpSpPr>
        <p:sp>
          <p:nvSpPr>
            <p:cNvPr id="3" name="Google Shape;1329;p25">
              <a:extLst>
                <a:ext uri="{FF2B5EF4-FFF2-40B4-BE49-F238E27FC236}">
                  <a16:creationId xmlns:a16="http://schemas.microsoft.com/office/drawing/2014/main" id="{BD1E380B-8246-BEA7-BFFC-E05E00F88DA3}"/>
                </a:ext>
              </a:extLst>
            </p:cNvPr>
            <p:cNvSpPr/>
            <p:nvPr/>
          </p:nvSpPr>
          <p:spPr>
            <a:xfrm>
              <a:off x="4293302" y="2812925"/>
              <a:ext cx="1838120" cy="1917527"/>
            </a:xfrm>
            <a:custGeom>
              <a:avLst/>
              <a:gdLst/>
              <a:ahLst/>
              <a:cxnLst/>
              <a:rect l="l" t="t" r="r" b="b"/>
              <a:pathLst>
                <a:path w="23833" h="24403" extrusionOk="0">
                  <a:moveTo>
                    <a:pt x="1762" y="0"/>
                  </a:moveTo>
                  <a:cubicBezTo>
                    <a:pt x="787" y="0"/>
                    <a:pt x="1" y="787"/>
                    <a:pt x="1" y="1754"/>
                  </a:cubicBezTo>
                  <a:lnTo>
                    <a:pt x="1" y="22649"/>
                  </a:lnTo>
                  <a:cubicBezTo>
                    <a:pt x="1" y="23616"/>
                    <a:pt x="787" y="24403"/>
                    <a:pt x="1762" y="24403"/>
                  </a:cubicBezTo>
                  <a:lnTo>
                    <a:pt x="22072" y="24403"/>
                  </a:lnTo>
                  <a:cubicBezTo>
                    <a:pt x="23046" y="24403"/>
                    <a:pt x="23833" y="23616"/>
                    <a:pt x="23833" y="22649"/>
                  </a:cubicBezTo>
                  <a:lnTo>
                    <a:pt x="23833" y="1754"/>
                  </a:lnTo>
                  <a:cubicBezTo>
                    <a:pt x="23833" y="787"/>
                    <a:pt x="23046" y="0"/>
                    <a:pt x="22072" y="0"/>
                  </a:cubicBezTo>
                  <a:close/>
                </a:path>
              </a:pathLst>
            </a:custGeom>
            <a:solidFill>
              <a:srgbClr val="B0B0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1330;p25">
              <a:extLst>
                <a:ext uri="{FF2B5EF4-FFF2-40B4-BE49-F238E27FC236}">
                  <a16:creationId xmlns:a16="http://schemas.microsoft.com/office/drawing/2014/main" id="{A53699B4-1193-05AE-3AFF-5E5396E8AF2B}"/>
                </a:ext>
              </a:extLst>
            </p:cNvPr>
            <p:cNvSpPr/>
            <p:nvPr/>
          </p:nvSpPr>
          <p:spPr>
            <a:xfrm>
              <a:off x="4289600" y="2812925"/>
              <a:ext cx="902440" cy="1917527"/>
            </a:xfrm>
            <a:custGeom>
              <a:avLst/>
              <a:gdLst/>
              <a:ahLst/>
              <a:cxnLst/>
              <a:rect l="l" t="t" r="r" b="b"/>
              <a:pathLst>
                <a:path w="11701" h="24403" extrusionOk="0">
                  <a:moveTo>
                    <a:pt x="1232" y="0"/>
                  </a:moveTo>
                  <a:cubicBezTo>
                    <a:pt x="557" y="0"/>
                    <a:pt x="0" y="550"/>
                    <a:pt x="0" y="1225"/>
                  </a:cubicBezTo>
                  <a:lnTo>
                    <a:pt x="0" y="24403"/>
                  </a:lnTo>
                  <a:lnTo>
                    <a:pt x="11700" y="24403"/>
                  </a:lnTo>
                  <a:lnTo>
                    <a:pt x="11700" y="1225"/>
                  </a:lnTo>
                  <a:cubicBezTo>
                    <a:pt x="11700" y="550"/>
                    <a:pt x="11150" y="0"/>
                    <a:pt x="104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331;p25">
              <a:extLst>
                <a:ext uri="{FF2B5EF4-FFF2-40B4-BE49-F238E27FC236}">
                  <a16:creationId xmlns:a16="http://schemas.microsoft.com/office/drawing/2014/main" id="{FAB07FB9-B1DD-1689-5B7D-4A115C525890}"/>
                </a:ext>
              </a:extLst>
            </p:cNvPr>
            <p:cNvSpPr/>
            <p:nvPr/>
          </p:nvSpPr>
          <p:spPr>
            <a:xfrm>
              <a:off x="3074300" y="3043751"/>
              <a:ext cx="2282052" cy="1825203"/>
            </a:xfrm>
            <a:custGeom>
              <a:avLst/>
              <a:gdLst/>
              <a:ahLst/>
              <a:cxnLst/>
              <a:rect l="l" t="t" r="r" b="b"/>
              <a:pathLst>
                <a:path w="29589" h="19197" fill="none" extrusionOk="0">
                  <a:moveTo>
                    <a:pt x="29588" y="4852"/>
                  </a:moveTo>
                  <a:lnTo>
                    <a:pt x="29588" y="4852"/>
                  </a:lnTo>
                  <a:cubicBezTo>
                    <a:pt x="28370" y="4852"/>
                    <a:pt x="27375" y="5840"/>
                    <a:pt x="27375" y="7065"/>
                  </a:cubicBezTo>
                  <a:lnTo>
                    <a:pt x="27375" y="9710"/>
                  </a:lnTo>
                  <a:cubicBezTo>
                    <a:pt x="27375" y="10935"/>
                    <a:pt x="26386" y="11923"/>
                    <a:pt x="25161" y="11923"/>
                  </a:cubicBezTo>
                  <a:lnTo>
                    <a:pt x="22760" y="11923"/>
                  </a:lnTo>
                  <a:lnTo>
                    <a:pt x="22760" y="15187"/>
                  </a:lnTo>
                  <a:lnTo>
                    <a:pt x="23136" y="17074"/>
                  </a:lnTo>
                  <a:cubicBezTo>
                    <a:pt x="23254" y="17672"/>
                    <a:pt x="22795" y="18229"/>
                    <a:pt x="22183" y="18229"/>
                  </a:cubicBezTo>
                  <a:lnTo>
                    <a:pt x="11909" y="18229"/>
                  </a:lnTo>
                  <a:cubicBezTo>
                    <a:pt x="11471" y="18229"/>
                    <a:pt x="11053" y="18403"/>
                    <a:pt x="10747" y="18716"/>
                  </a:cubicBezTo>
                  <a:cubicBezTo>
                    <a:pt x="10434" y="19023"/>
                    <a:pt x="10016" y="19197"/>
                    <a:pt x="9578" y="19197"/>
                  </a:cubicBezTo>
                  <a:lnTo>
                    <a:pt x="8554" y="19197"/>
                  </a:lnTo>
                  <a:cubicBezTo>
                    <a:pt x="7065" y="19197"/>
                    <a:pt x="5861" y="17992"/>
                    <a:pt x="5861" y="16496"/>
                  </a:cubicBezTo>
                  <a:lnTo>
                    <a:pt x="5861" y="13273"/>
                  </a:lnTo>
                  <a:cubicBezTo>
                    <a:pt x="5861" y="12529"/>
                    <a:pt x="5255" y="11923"/>
                    <a:pt x="4511" y="11923"/>
                  </a:cubicBezTo>
                  <a:cubicBezTo>
                    <a:pt x="3766" y="11923"/>
                    <a:pt x="3160" y="12529"/>
                    <a:pt x="3160" y="13273"/>
                  </a:cubicBezTo>
                  <a:lnTo>
                    <a:pt x="3160" y="17617"/>
                  </a:lnTo>
                  <a:cubicBezTo>
                    <a:pt x="3160" y="18487"/>
                    <a:pt x="2457" y="19197"/>
                    <a:pt x="1580" y="19197"/>
                  </a:cubicBezTo>
                  <a:cubicBezTo>
                    <a:pt x="710" y="19197"/>
                    <a:pt x="0" y="18487"/>
                    <a:pt x="0" y="17617"/>
                  </a:cubicBezTo>
                  <a:lnTo>
                    <a:pt x="0" y="11359"/>
                  </a:lnTo>
                  <a:cubicBezTo>
                    <a:pt x="0" y="10218"/>
                    <a:pt x="926" y="9299"/>
                    <a:pt x="2061" y="9299"/>
                  </a:cubicBezTo>
                  <a:cubicBezTo>
                    <a:pt x="3202" y="9299"/>
                    <a:pt x="4121" y="8373"/>
                    <a:pt x="4121" y="7239"/>
                  </a:cubicBezTo>
                  <a:lnTo>
                    <a:pt x="4121" y="0"/>
                  </a:lnTo>
                </a:path>
              </a:pathLst>
            </a:custGeom>
            <a:noFill/>
            <a:ln w="13750" cap="flat" cmpd="sng">
              <a:solidFill>
                <a:srgbClr val="323535"/>
              </a:solidFill>
              <a:prstDash val="solid"/>
              <a:miter lim="69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332;p25">
              <a:extLst>
                <a:ext uri="{FF2B5EF4-FFF2-40B4-BE49-F238E27FC236}">
                  <a16:creationId xmlns:a16="http://schemas.microsoft.com/office/drawing/2014/main" id="{5E9D9FFC-6225-F593-08C9-E55607BF2C20}"/>
                </a:ext>
              </a:extLst>
            </p:cNvPr>
            <p:cNvSpPr/>
            <p:nvPr/>
          </p:nvSpPr>
          <p:spPr>
            <a:xfrm>
              <a:off x="3273974" y="2812916"/>
              <a:ext cx="242712" cy="242712"/>
            </a:xfrm>
            <a:custGeom>
              <a:avLst/>
              <a:gdLst/>
              <a:ahLst/>
              <a:cxnLst/>
              <a:rect l="l" t="t" r="r" b="b"/>
              <a:pathLst>
                <a:path w="3147" h="3147" extrusionOk="0">
                  <a:moveTo>
                    <a:pt x="1" y="1"/>
                  </a:moveTo>
                  <a:lnTo>
                    <a:pt x="1" y="850"/>
                  </a:lnTo>
                  <a:lnTo>
                    <a:pt x="1260" y="3146"/>
                  </a:lnTo>
                  <a:lnTo>
                    <a:pt x="1810" y="3146"/>
                  </a:lnTo>
                  <a:lnTo>
                    <a:pt x="3147" y="850"/>
                  </a:lnTo>
                  <a:lnTo>
                    <a:pt x="3147" y="1"/>
                  </a:lnTo>
                  <a:close/>
                </a:path>
              </a:pathLst>
            </a:custGeom>
            <a:solidFill>
              <a:srgbClr val="323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333;p25">
              <a:extLst>
                <a:ext uri="{FF2B5EF4-FFF2-40B4-BE49-F238E27FC236}">
                  <a16:creationId xmlns:a16="http://schemas.microsoft.com/office/drawing/2014/main" id="{AEDF769D-DF9F-482F-D1DE-187EA56E24DF}"/>
                </a:ext>
              </a:extLst>
            </p:cNvPr>
            <p:cNvSpPr/>
            <p:nvPr/>
          </p:nvSpPr>
          <p:spPr>
            <a:xfrm>
              <a:off x="3273974" y="2812916"/>
              <a:ext cx="242712" cy="65556"/>
            </a:xfrm>
            <a:custGeom>
              <a:avLst/>
              <a:gdLst/>
              <a:ahLst/>
              <a:cxnLst/>
              <a:rect l="l" t="t" r="r" b="b"/>
              <a:pathLst>
                <a:path w="3147" h="850" extrusionOk="0">
                  <a:moveTo>
                    <a:pt x="1" y="1"/>
                  </a:moveTo>
                  <a:lnTo>
                    <a:pt x="1" y="850"/>
                  </a:lnTo>
                  <a:lnTo>
                    <a:pt x="3147" y="850"/>
                  </a:lnTo>
                  <a:lnTo>
                    <a:pt x="3147" y="1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334;p25">
              <a:extLst>
                <a:ext uri="{FF2B5EF4-FFF2-40B4-BE49-F238E27FC236}">
                  <a16:creationId xmlns:a16="http://schemas.microsoft.com/office/drawing/2014/main" id="{A559E0FB-2615-53A2-151D-F8A555AA4603}"/>
                </a:ext>
              </a:extLst>
            </p:cNvPr>
            <p:cNvSpPr/>
            <p:nvPr/>
          </p:nvSpPr>
          <p:spPr>
            <a:xfrm>
              <a:off x="5208067" y="4299235"/>
              <a:ext cx="148234" cy="275490"/>
            </a:xfrm>
            <a:custGeom>
              <a:avLst/>
              <a:gdLst/>
              <a:ahLst/>
              <a:cxnLst/>
              <a:rect l="l" t="t" r="r" b="b"/>
              <a:pathLst>
                <a:path w="1922" h="3572" fill="none" extrusionOk="0">
                  <a:moveTo>
                    <a:pt x="1921" y="3571"/>
                  </a:moveTo>
                  <a:lnTo>
                    <a:pt x="1782" y="3571"/>
                  </a:lnTo>
                  <a:cubicBezTo>
                    <a:pt x="801" y="3571"/>
                    <a:pt x="0" y="2771"/>
                    <a:pt x="0" y="1782"/>
                  </a:cubicBezTo>
                  <a:cubicBezTo>
                    <a:pt x="0" y="801"/>
                    <a:pt x="801" y="1"/>
                    <a:pt x="1782" y="1"/>
                  </a:cubicBezTo>
                  <a:lnTo>
                    <a:pt x="1921" y="1"/>
                  </a:lnTo>
                </a:path>
              </a:pathLst>
            </a:custGeom>
            <a:noFill/>
            <a:ln w="13750" cap="flat" cmpd="sng">
              <a:solidFill>
                <a:srgbClr val="323535"/>
              </a:solidFill>
              <a:prstDash val="solid"/>
              <a:miter lim="696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335;p25">
              <a:extLst>
                <a:ext uri="{FF2B5EF4-FFF2-40B4-BE49-F238E27FC236}">
                  <a16:creationId xmlns:a16="http://schemas.microsoft.com/office/drawing/2014/main" id="{BCA66737-91EE-BFE1-9F6D-5E89183ADD28}"/>
                </a:ext>
              </a:extLst>
            </p:cNvPr>
            <p:cNvSpPr/>
            <p:nvPr/>
          </p:nvSpPr>
          <p:spPr>
            <a:xfrm>
              <a:off x="4128035" y="3605205"/>
              <a:ext cx="670525" cy="1124637"/>
            </a:xfrm>
            <a:custGeom>
              <a:avLst/>
              <a:gdLst/>
              <a:ahLst/>
              <a:cxnLst/>
              <a:rect l="l" t="t" r="r" b="b"/>
              <a:pathLst>
                <a:path w="8694" h="14582" extrusionOk="0">
                  <a:moveTo>
                    <a:pt x="0" y="0"/>
                  </a:moveTo>
                  <a:lnTo>
                    <a:pt x="2708" y="14582"/>
                  </a:lnTo>
                  <a:lnTo>
                    <a:pt x="8408" y="14582"/>
                  </a:lnTo>
                  <a:cubicBezTo>
                    <a:pt x="8575" y="14582"/>
                    <a:pt x="8694" y="14435"/>
                    <a:pt x="8666" y="14282"/>
                  </a:cubicBezTo>
                  <a:lnTo>
                    <a:pt x="6014" y="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336;p25">
              <a:extLst>
                <a:ext uri="{FF2B5EF4-FFF2-40B4-BE49-F238E27FC236}">
                  <a16:creationId xmlns:a16="http://schemas.microsoft.com/office/drawing/2014/main" id="{8D932ADA-F7D7-B745-06BB-928B667E598A}"/>
                </a:ext>
              </a:extLst>
            </p:cNvPr>
            <p:cNvSpPr/>
            <p:nvPr/>
          </p:nvSpPr>
          <p:spPr>
            <a:xfrm>
              <a:off x="4094178" y="3605205"/>
              <a:ext cx="672684" cy="1124637"/>
            </a:xfrm>
            <a:custGeom>
              <a:avLst/>
              <a:gdLst/>
              <a:ahLst/>
              <a:cxnLst/>
              <a:rect l="l" t="t" r="r" b="b"/>
              <a:pathLst>
                <a:path w="8722" h="14582" extrusionOk="0">
                  <a:moveTo>
                    <a:pt x="1" y="0"/>
                  </a:moveTo>
                  <a:lnTo>
                    <a:pt x="2708" y="14582"/>
                  </a:lnTo>
                  <a:lnTo>
                    <a:pt x="8722" y="14582"/>
                  </a:lnTo>
                  <a:lnTo>
                    <a:pt x="6007" y="0"/>
                  </a:lnTo>
                  <a:close/>
                </a:path>
              </a:pathLst>
            </a:custGeom>
            <a:solidFill>
              <a:srgbClr val="B0B0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337;p25">
              <a:extLst>
                <a:ext uri="{FF2B5EF4-FFF2-40B4-BE49-F238E27FC236}">
                  <a16:creationId xmlns:a16="http://schemas.microsoft.com/office/drawing/2014/main" id="{6696940E-EAF4-6583-F70C-B296021FCEC8}"/>
                </a:ext>
              </a:extLst>
            </p:cNvPr>
            <p:cNvSpPr/>
            <p:nvPr/>
          </p:nvSpPr>
          <p:spPr>
            <a:xfrm>
              <a:off x="3939623" y="4680916"/>
              <a:ext cx="827243" cy="48897"/>
            </a:xfrm>
            <a:custGeom>
              <a:avLst/>
              <a:gdLst/>
              <a:ahLst/>
              <a:cxnLst/>
              <a:rect l="l" t="t" r="r" b="b"/>
              <a:pathLst>
                <a:path w="10726" h="634" extrusionOk="0">
                  <a:moveTo>
                    <a:pt x="627" y="0"/>
                  </a:moveTo>
                  <a:cubicBezTo>
                    <a:pt x="279" y="0"/>
                    <a:pt x="0" y="286"/>
                    <a:pt x="7" y="634"/>
                  </a:cubicBezTo>
                  <a:lnTo>
                    <a:pt x="10726" y="634"/>
                  </a:lnTo>
                  <a:lnTo>
                    <a:pt x="10510" y="0"/>
                  </a:lnTo>
                  <a:close/>
                </a:path>
              </a:pathLst>
            </a:custGeom>
            <a:solidFill>
              <a:srgbClr val="B0B0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38;p25">
              <a:extLst>
                <a:ext uri="{FF2B5EF4-FFF2-40B4-BE49-F238E27FC236}">
                  <a16:creationId xmlns:a16="http://schemas.microsoft.com/office/drawing/2014/main" id="{385CEE1B-A3B8-8C03-3FF5-3AC4D3E795E7}"/>
                </a:ext>
              </a:extLst>
            </p:cNvPr>
            <p:cNvSpPr/>
            <p:nvPr/>
          </p:nvSpPr>
          <p:spPr>
            <a:xfrm>
              <a:off x="4511260" y="4680916"/>
              <a:ext cx="255592" cy="48897"/>
            </a:xfrm>
            <a:custGeom>
              <a:avLst/>
              <a:gdLst/>
              <a:ahLst/>
              <a:cxnLst/>
              <a:rect l="l" t="t" r="r" b="b"/>
              <a:pathLst>
                <a:path w="3314" h="634" extrusionOk="0">
                  <a:moveTo>
                    <a:pt x="634" y="0"/>
                  </a:moveTo>
                  <a:cubicBezTo>
                    <a:pt x="286" y="0"/>
                    <a:pt x="1" y="286"/>
                    <a:pt x="8" y="634"/>
                  </a:cubicBezTo>
                  <a:lnTo>
                    <a:pt x="3314" y="634"/>
                  </a:lnTo>
                  <a:lnTo>
                    <a:pt x="3196" y="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339;p25">
              <a:extLst>
                <a:ext uri="{FF2B5EF4-FFF2-40B4-BE49-F238E27FC236}">
                  <a16:creationId xmlns:a16="http://schemas.microsoft.com/office/drawing/2014/main" id="{9FBE0461-86E7-7D82-C108-05CCF82F9EA4}"/>
                </a:ext>
              </a:extLst>
            </p:cNvPr>
            <p:cNvSpPr/>
            <p:nvPr/>
          </p:nvSpPr>
          <p:spPr>
            <a:xfrm>
              <a:off x="4181173" y="3605205"/>
              <a:ext cx="576047" cy="891642"/>
            </a:xfrm>
            <a:custGeom>
              <a:avLst/>
              <a:gdLst/>
              <a:ahLst/>
              <a:cxnLst/>
              <a:rect l="l" t="t" r="r" b="b"/>
              <a:pathLst>
                <a:path w="7469" h="11561" extrusionOk="0">
                  <a:moveTo>
                    <a:pt x="0" y="0"/>
                  </a:moveTo>
                  <a:lnTo>
                    <a:pt x="2151" y="11561"/>
                  </a:lnTo>
                  <a:lnTo>
                    <a:pt x="7469" y="11561"/>
                  </a:lnTo>
                  <a:lnTo>
                    <a:pt x="5325" y="0"/>
                  </a:lnTo>
                  <a:close/>
                </a:path>
              </a:pathLst>
            </a:custGeom>
            <a:solidFill>
              <a:srgbClr val="323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340;p25">
              <a:extLst>
                <a:ext uri="{FF2B5EF4-FFF2-40B4-BE49-F238E27FC236}">
                  <a16:creationId xmlns:a16="http://schemas.microsoft.com/office/drawing/2014/main" id="{6B361373-AE93-8FCD-42AD-A707FF83DBAE}"/>
                </a:ext>
              </a:extLst>
            </p:cNvPr>
            <p:cNvSpPr/>
            <p:nvPr/>
          </p:nvSpPr>
          <p:spPr>
            <a:xfrm>
              <a:off x="4094178" y="3605205"/>
              <a:ext cx="629263" cy="891642"/>
            </a:xfrm>
            <a:custGeom>
              <a:avLst/>
              <a:gdLst/>
              <a:ahLst/>
              <a:cxnLst/>
              <a:rect l="l" t="t" r="r" b="b"/>
              <a:pathLst>
                <a:path w="8159" h="11561" extrusionOk="0">
                  <a:moveTo>
                    <a:pt x="1" y="0"/>
                  </a:moveTo>
                  <a:lnTo>
                    <a:pt x="2145" y="11561"/>
                  </a:lnTo>
                  <a:lnTo>
                    <a:pt x="8158" y="11561"/>
                  </a:lnTo>
                  <a:lnTo>
                    <a:pt x="6007" y="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341;p25">
              <a:extLst>
                <a:ext uri="{FF2B5EF4-FFF2-40B4-BE49-F238E27FC236}">
                  <a16:creationId xmlns:a16="http://schemas.microsoft.com/office/drawing/2014/main" id="{57B8C6F9-CDF4-6F6A-F41B-169CBE9FACEA}"/>
                </a:ext>
              </a:extLst>
            </p:cNvPr>
            <p:cNvSpPr/>
            <p:nvPr/>
          </p:nvSpPr>
          <p:spPr>
            <a:xfrm>
              <a:off x="3940163" y="3433375"/>
              <a:ext cx="1193895" cy="980336"/>
            </a:xfrm>
            <a:custGeom>
              <a:avLst/>
              <a:gdLst/>
              <a:ahLst/>
              <a:cxnLst/>
              <a:rect l="l" t="t" r="r" b="b"/>
              <a:pathLst>
                <a:path w="15480" h="12711" extrusionOk="0">
                  <a:moveTo>
                    <a:pt x="1051" y="1"/>
                  </a:moveTo>
                  <a:cubicBezTo>
                    <a:pt x="467" y="1"/>
                    <a:pt x="0" y="474"/>
                    <a:pt x="0" y="1052"/>
                  </a:cubicBezTo>
                  <a:lnTo>
                    <a:pt x="0" y="11666"/>
                  </a:lnTo>
                  <a:cubicBezTo>
                    <a:pt x="0" y="12244"/>
                    <a:pt x="467" y="12710"/>
                    <a:pt x="1051" y="12710"/>
                  </a:cubicBezTo>
                  <a:lnTo>
                    <a:pt x="14380" y="12710"/>
                  </a:lnTo>
                  <a:cubicBezTo>
                    <a:pt x="14999" y="12710"/>
                    <a:pt x="15480" y="12181"/>
                    <a:pt x="15424" y="11562"/>
                  </a:cubicBezTo>
                  <a:lnTo>
                    <a:pt x="14415" y="954"/>
                  </a:lnTo>
                  <a:cubicBezTo>
                    <a:pt x="14359" y="411"/>
                    <a:pt x="13907" y="1"/>
                    <a:pt x="13371" y="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342;p25">
              <a:extLst>
                <a:ext uri="{FF2B5EF4-FFF2-40B4-BE49-F238E27FC236}">
                  <a16:creationId xmlns:a16="http://schemas.microsoft.com/office/drawing/2014/main" id="{A056601C-87C8-3901-6131-CFCE8906D1AD}"/>
                </a:ext>
              </a:extLst>
            </p:cNvPr>
            <p:cNvSpPr/>
            <p:nvPr/>
          </p:nvSpPr>
          <p:spPr>
            <a:xfrm>
              <a:off x="3743114" y="3433375"/>
              <a:ext cx="1267472" cy="980336"/>
            </a:xfrm>
            <a:custGeom>
              <a:avLst/>
              <a:gdLst/>
              <a:ahLst/>
              <a:cxnLst/>
              <a:rect l="l" t="t" r="r" b="b"/>
              <a:pathLst>
                <a:path w="16434" h="12711" extrusionOk="0">
                  <a:moveTo>
                    <a:pt x="1052" y="1"/>
                  </a:moveTo>
                  <a:cubicBezTo>
                    <a:pt x="474" y="1"/>
                    <a:pt x="1" y="474"/>
                    <a:pt x="1" y="1052"/>
                  </a:cubicBezTo>
                  <a:lnTo>
                    <a:pt x="1" y="11666"/>
                  </a:lnTo>
                  <a:cubicBezTo>
                    <a:pt x="1" y="12244"/>
                    <a:pt x="474" y="12710"/>
                    <a:pt x="1052" y="12710"/>
                  </a:cubicBezTo>
                  <a:lnTo>
                    <a:pt x="15390" y="12710"/>
                  </a:lnTo>
                  <a:cubicBezTo>
                    <a:pt x="15967" y="12710"/>
                    <a:pt x="16434" y="12244"/>
                    <a:pt x="16434" y="11666"/>
                  </a:cubicBezTo>
                  <a:lnTo>
                    <a:pt x="16434" y="1052"/>
                  </a:lnTo>
                  <a:cubicBezTo>
                    <a:pt x="16434" y="474"/>
                    <a:pt x="15967" y="1"/>
                    <a:pt x="15390" y="1"/>
                  </a:cubicBezTo>
                  <a:close/>
                </a:path>
              </a:pathLst>
            </a:custGeom>
            <a:solidFill>
              <a:srgbClr val="B0B0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343;p25">
              <a:extLst>
                <a:ext uri="{FF2B5EF4-FFF2-40B4-BE49-F238E27FC236}">
                  <a16:creationId xmlns:a16="http://schemas.microsoft.com/office/drawing/2014/main" id="{EA0F13E2-0F56-C982-7AE9-7F6010196589}"/>
                </a:ext>
              </a:extLst>
            </p:cNvPr>
            <p:cNvSpPr/>
            <p:nvPr/>
          </p:nvSpPr>
          <p:spPr>
            <a:xfrm>
              <a:off x="3790390" y="3475253"/>
              <a:ext cx="1172994" cy="787061"/>
            </a:xfrm>
            <a:custGeom>
              <a:avLst/>
              <a:gdLst/>
              <a:ahLst/>
              <a:cxnLst/>
              <a:rect l="l" t="t" r="r" b="b"/>
              <a:pathLst>
                <a:path w="15209" h="10205" extrusionOk="0">
                  <a:moveTo>
                    <a:pt x="766" y="1"/>
                  </a:moveTo>
                  <a:cubicBezTo>
                    <a:pt x="341" y="1"/>
                    <a:pt x="0" y="342"/>
                    <a:pt x="0" y="759"/>
                  </a:cubicBezTo>
                  <a:lnTo>
                    <a:pt x="0" y="9446"/>
                  </a:lnTo>
                  <a:cubicBezTo>
                    <a:pt x="0" y="9863"/>
                    <a:pt x="341" y="10204"/>
                    <a:pt x="766" y="10204"/>
                  </a:cubicBezTo>
                  <a:lnTo>
                    <a:pt x="14450" y="10204"/>
                  </a:lnTo>
                  <a:cubicBezTo>
                    <a:pt x="14867" y="10204"/>
                    <a:pt x="15208" y="9863"/>
                    <a:pt x="15208" y="9446"/>
                  </a:cubicBezTo>
                  <a:lnTo>
                    <a:pt x="15208" y="759"/>
                  </a:lnTo>
                  <a:cubicBezTo>
                    <a:pt x="15208" y="342"/>
                    <a:pt x="14867" y="1"/>
                    <a:pt x="14450" y="1"/>
                  </a:cubicBezTo>
                  <a:close/>
                </a:path>
              </a:pathLst>
            </a:custGeom>
            <a:solidFill>
              <a:srgbClr val="323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344;p25">
              <a:extLst>
                <a:ext uri="{FF2B5EF4-FFF2-40B4-BE49-F238E27FC236}">
                  <a16:creationId xmlns:a16="http://schemas.microsoft.com/office/drawing/2014/main" id="{C6AE8AFE-5868-E787-2BA9-856C44490F7A}"/>
                </a:ext>
              </a:extLst>
            </p:cNvPr>
            <p:cNvSpPr/>
            <p:nvPr/>
          </p:nvSpPr>
          <p:spPr>
            <a:xfrm>
              <a:off x="3833888" y="3517671"/>
              <a:ext cx="1085997" cy="707082"/>
            </a:xfrm>
            <a:custGeom>
              <a:avLst/>
              <a:gdLst/>
              <a:ahLst/>
              <a:cxnLst/>
              <a:rect l="l" t="t" r="r" b="b"/>
              <a:pathLst>
                <a:path w="14081" h="9168" extrusionOk="0">
                  <a:moveTo>
                    <a:pt x="439" y="1"/>
                  </a:moveTo>
                  <a:cubicBezTo>
                    <a:pt x="195" y="1"/>
                    <a:pt x="0" y="195"/>
                    <a:pt x="0" y="439"/>
                  </a:cubicBezTo>
                  <a:lnTo>
                    <a:pt x="0" y="8729"/>
                  </a:lnTo>
                  <a:cubicBezTo>
                    <a:pt x="0" y="8972"/>
                    <a:pt x="195" y="9167"/>
                    <a:pt x="439" y="9167"/>
                  </a:cubicBezTo>
                  <a:lnTo>
                    <a:pt x="13642" y="9167"/>
                  </a:lnTo>
                  <a:cubicBezTo>
                    <a:pt x="13886" y="9167"/>
                    <a:pt x="14081" y="8972"/>
                    <a:pt x="14081" y="8729"/>
                  </a:cubicBezTo>
                  <a:lnTo>
                    <a:pt x="14081" y="439"/>
                  </a:lnTo>
                  <a:cubicBezTo>
                    <a:pt x="14081" y="195"/>
                    <a:pt x="13886" y="1"/>
                    <a:pt x="13642" y="1"/>
                  </a:cubicBezTo>
                  <a:close/>
                </a:path>
              </a:pathLst>
            </a:custGeom>
            <a:solidFill>
              <a:srgbClr val="FBFB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345;p25">
              <a:extLst>
                <a:ext uri="{FF2B5EF4-FFF2-40B4-BE49-F238E27FC236}">
                  <a16:creationId xmlns:a16="http://schemas.microsoft.com/office/drawing/2014/main" id="{C0649156-F767-D9A1-4CA9-19B527FCDB9B}"/>
                </a:ext>
              </a:extLst>
            </p:cNvPr>
            <p:cNvSpPr/>
            <p:nvPr/>
          </p:nvSpPr>
          <p:spPr>
            <a:xfrm>
              <a:off x="4015281" y="3638445"/>
              <a:ext cx="719962" cy="469228"/>
            </a:xfrm>
            <a:custGeom>
              <a:avLst/>
              <a:gdLst/>
              <a:ahLst/>
              <a:cxnLst/>
              <a:rect l="l" t="t" r="r" b="b"/>
              <a:pathLst>
                <a:path w="9335" h="6084" extrusionOk="0">
                  <a:moveTo>
                    <a:pt x="293" y="1"/>
                  </a:moveTo>
                  <a:cubicBezTo>
                    <a:pt x="133" y="1"/>
                    <a:pt x="1" y="133"/>
                    <a:pt x="1" y="293"/>
                  </a:cubicBezTo>
                  <a:lnTo>
                    <a:pt x="1" y="5791"/>
                  </a:lnTo>
                  <a:cubicBezTo>
                    <a:pt x="1" y="5951"/>
                    <a:pt x="133" y="6084"/>
                    <a:pt x="293" y="6084"/>
                  </a:cubicBezTo>
                  <a:lnTo>
                    <a:pt x="9049" y="6084"/>
                  </a:lnTo>
                  <a:cubicBezTo>
                    <a:pt x="9209" y="6084"/>
                    <a:pt x="9334" y="5951"/>
                    <a:pt x="9334" y="5791"/>
                  </a:cubicBezTo>
                  <a:lnTo>
                    <a:pt x="9334" y="293"/>
                  </a:lnTo>
                  <a:cubicBezTo>
                    <a:pt x="9334" y="133"/>
                    <a:pt x="9209" y="1"/>
                    <a:pt x="904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346;p25">
              <a:extLst>
                <a:ext uri="{FF2B5EF4-FFF2-40B4-BE49-F238E27FC236}">
                  <a16:creationId xmlns:a16="http://schemas.microsoft.com/office/drawing/2014/main" id="{26C26586-90CE-7F05-C750-B7BBEE08265E}"/>
                </a:ext>
              </a:extLst>
            </p:cNvPr>
            <p:cNvSpPr/>
            <p:nvPr/>
          </p:nvSpPr>
          <p:spPr>
            <a:xfrm>
              <a:off x="4342746" y="4299235"/>
              <a:ext cx="68256" cy="68256"/>
            </a:xfrm>
            <a:custGeom>
              <a:avLst/>
              <a:gdLst/>
              <a:ahLst/>
              <a:cxnLst/>
              <a:rect l="l" t="t" r="r" b="b"/>
              <a:pathLst>
                <a:path w="885" h="885" extrusionOk="0">
                  <a:moveTo>
                    <a:pt x="446" y="1"/>
                  </a:moveTo>
                  <a:cubicBezTo>
                    <a:pt x="202" y="1"/>
                    <a:pt x="0" y="195"/>
                    <a:pt x="0" y="439"/>
                  </a:cubicBezTo>
                  <a:cubicBezTo>
                    <a:pt x="0" y="683"/>
                    <a:pt x="202" y="884"/>
                    <a:pt x="446" y="884"/>
                  </a:cubicBezTo>
                  <a:cubicBezTo>
                    <a:pt x="689" y="884"/>
                    <a:pt x="884" y="683"/>
                    <a:pt x="884" y="439"/>
                  </a:cubicBezTo>
                  <a:cubicBezTo>
                    <a:pt x="884" y="195"/>
                    <a:pt x="689" y="1"/>
                    <a:pt x="446" y="1"/>
                  </a:cubicBezTo>
                  <a:close/>
                </a:path>
              </a:pathLst>
            </a:custGeom>
            <a:solidFill>
              <a:srgbClr val="323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347;p25">
              <a:extLst>
                <a:ext uri="{FF2B5EF4-FFF2-40B4-BE49-F238E27FC236}">
                  <a16:creationId xmlns:a16="http://schemas.microsoft.com/office/drawing/2014/main" id="{A58C8C14-6923-3E1E-C6E1-32D2B313A541}"/>
                </a:ext>
              </a:extLst>
            </p:cNvPr>
            <p:cNvSpPr/>
            <p:nvPr/>
          </p:nvSpPr>
          <p:spPr>
            <a:xfrm>
              <a:off x="4016901" y="3636826"/>
              <a:ext cx="720502" cy="23677"/>
            </a:xfrm>
            <a:custGeom>
              <a:avLst/>
              <a:gdLst/>
              <a:ahLst/>
              <a:cxnLst/>
              <a:rect l="l" t="t" r="r" b="b"/>
              <a:pathLst>
                <a:path w="9342" h="307" extrusionOk="0">
                  <a:moveTo>
                    <a:pt x="293" y="1"/>
                  </a:moveTo>
                  <a:cubicBezTo>
                    <a:pt x="133" y="1"/>
                    <a:pt x="1" y="126"/>
                    <a:pt x="1" y="293"/>
                  </a:cubicBezTo>
                  <a:lnTo>
                    <a:pt x="1" y="307"/>
                  </a:lnTo>
                  <a:lnTo>
                    <a:pt x="9341" y="307"/>
                  </a:lnTo>
                  <a:lnTo>
                    <a:pt x="9341" y="293"/>
                  </a:lnTo>
                  <a:cubicBezTo>
                    <a:pt x="9341" y="126"/>
                    <a:pt x="9209" y="1"/>
                    <a:pt x="9049" y="1"/>
                  </a:cubicBezTo>
                  <a:close/>
                </a:path>
              </a:pathLst>
            </a:custGeom>
            <a:solidFill>
              <a:srgbClr val="B0B0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348;p25">
              <a:extLst>
                <a:ext uri="{FF2B5EF4-FFF2-40B4-BE49-F238E27FC236}">
                  <a16:creationId xmlns:a16="http://schemas.microsoft.com/office/drawing/2014/main" id="{285AACA1-C782-01C8-9415-04929799ACF4}"/>
                </a:ext>
              </a:extLst>
            </p:cNvPr>
            <p:cNvSpPr/>
            <p:nvPr/>
          </p:nvSpPr>
          <p:spPr>
            <a:xfrm>
              <a:off x="4045359" y="3680863"/>
              <a:ext cx="659804" cy="24217"/>
            </a:xfrm>
            <a:custGeom>
              <a:avLst/>
              <a:gdLst/>
              <a:ahLst/>
              <a:cxnLst/>
              <a:rect l="l" t="t" r="r" b="b"/>
              <a:pathLst>
                <a:path w="8555" h="314" extrusionOk="0">
                  <a:moveTo>
                    <a:pt x="0" y="0"/>
                  </a:moveTo>
                  <a:lnTo>
                    <a:pt x="0" y="314"/>
                  </a:lnTo>
                  <a:lnTo>
                    <a:pt x="8554" y="314"/>
                  </a:lnTo>
                  <a:lnTo>
                    <a:pt x="855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349;p25">
              <a:extLst>
                <a:ext uri="{FF2B5EF4-FFF2-40B4-BE49-F238E27FC236}">
                  <a16:creationId xmlns:a16="http://schemas.microsoft.com/office/drawing/2014/main" id="{08695681-0FF2-183C-6153-735E7752FD81}"/>
                </a:ext>
              </a:extLst>
            </p:cNvPr>
            <p:cNvSpPr/>
            <p:nvPr/>
          </p:nvSpPr>
          <p:spPr>
            <a:xfrm>
              <a:off x="4045359" y="4062004"/>
              <a:ext cx="659804" cy="24757"/>
            </a:xfrm>
            <a:custGeom>
              <a:avLst/>
              <a:gdLst/>
              <a:ahLst/>
              <a:cxnLst/>
              <a:rect l="l" t="t" r="r" b="b"/>
              <a:pathLst>
                <a:path w="8555" h="321" extrusionOk="0">
                  <a:moveTo>
                    <a:pt x="0" y="0"/>
                  </a:moveTo>
                  <a:cubicBezTo>
                    <a:pt x="0" y="174"/>
                    <a:pt x="140" y="320"/>
                    <a:pt x="314" y="320"/>
                  </a:cubicBezTo>
                  <a:lnTo>
                    <a:pt x="8241" y="320"/>
                  </a:lnTo>
                  <a:cubicBezTo>
                    <a:pt x="8415" y="320"/>
                    <a:pt x="8554" y="174"/>
                    <a:pt x="8554" y="0"/>
                  </a:cubicBezTo>
                  <a:close/>
                </a:path>
              </a:pathLst>
            </a:custGeom>
            <a:solidFill>
              <a:srgbClr val="B0B0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350;p25">
              <a:extLst>
                <a:ext uri="{FF2B5EF4-FFF2-40B4-BE49-F238E27FC236}">
                  <a16:creationId xmlns:a16="http://schemas.microsoft.com/office/drawing/2014/main" id="{53ABB8CF-E063-CE56-C0CE-FA24FEF13B19}"/>
                </a:ext>
              </a:extLst>
            </p:cNvPr>
            <p:cNvSpPr/>
            <p:nvPr/>
          </p:nvSpPr>
          <p:spPr>
            <a:xfrm>
              <a:off x="4277268" y="3932592"/>
              <a:ext cx="73577" cy="11877"/>
            </a:xfrm>
            <a:custGeom>
              <a:avLst/>
              <a:gdLst/>
              <a:ahLst/>
              <a:cxnLst/>
              <a:rect l="l" t="t" r="r" b="b"/>
              <a:pathLst>
                <a:path w="954" h="154" extrusionOk="0">
                  <a:moveTo>
                    <a:pt x="0" y="1"/>
                  </a:moveTo>
                  <a:lnTo>
                    <a:pt x="0" y="154"/>
                  </a:lnTo>
                  <a:lnTo>
                    <a:pt x="954" y="154"/>
                  </a:lnTo>
                  <a:lnTo>
                    <a:pt x="954" y="1"/>
                  </a:lnTo>
                  <a:close/>
                </a:path>
              </a:pathLst>
            </a:custGeom>
            <a:solidFill>
              <a:srgbClr val="DEDE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351;p25">
              <a:extLst>
                <a:ext uri="{FF2B5EF4-FFF2-40B4-BE49-F238E27FC236}">
                  <a16:creationId xmlns:a16="http://schemas.microsoft.com/office/drawing/2014/main" id="{F3D7A06C-ED54-74A6-63F4-999E1CED892A}"/>
                </a:ext>
              </a:extLst>
            </p:cNvPr>
            <p:cNvSpPr/>
            <p:nvPr/>
          </p:nvSpPr>
          <p:spPr>
            <a:xfrm>
              <a:off x="4400202" y="3932592"/>
              <a:ext cx="73037" cy="11877"/>
            </a:xfrm>
            <a:custGeom>
              <a:avLst/>
              <a:gdLst/>
              <a:ahLst/>
              <a:cxnLst/>
              <a:rect l="l" t="t" r="r" b="b"/>
              <a:pathLst>
                <a:path w="947" h="154" extrusionOk="0">
                  <a:moveTo>
                    <a:pt x="0" y="1"/>
                  </a:moveTo>
                  <a:lnTo>
                    <a:pt x="0" y="154"/>
                  </a:lnTo>
                  <a:lnTo>
                    <a:pt x="947" y="154"/>
                  </a:lnTo>
                  <a:lnTo>
                    <a:pt x="94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352;p25">
              <a:extLst>
                <a:ext uri="{FF2B5EF4-FFF2-40B4-BE49-F238E27FC236}">
                  <a16:creationId xmlns:a16="http://schemas.microsoft.com/office/drawing/2014/main" id="{FAF80938-79EC-0546-64FD-745AB34FE79B}"/>
                </a:ext>
              </a:extLst>
            </p:cNvPr>
            <p:cNvSpPr/>
            <p:nvPr/>
          </p:nvSpPr>
          <p:spPr>
            <a:xfrm>
              <a:off x="4567637" y="3724900"/>
              <a:ext cx="137514" cy="11877"/>
            </a:xfrm>
            <a:custGeom>
              <a:avLst/>
              <a:gdLst/>
              <a:ahLst/>
              <a:cxnLst/>
              <a:rect l="l" t="t" r="r" b="b"/>
              <a:pathLst>
                <a:path w="1783" h="154" extrusionOk="0">
                  <a:moveTo>
                    <a:pt x="1" y="0"/>
                  </a:moveTo>
                  <a:lnTo>
                    <a:pt x="1" y="153"/>
                  </a:lnTo>
                  <a:lnTo>
                    <a:pt x="1782" y="153"/>
                  </a:lnTo>
                  <a:lnTo>
                    <a:pt x="1782" y="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353;p25">
              <a:extLst>
                <a:ext uri="{FF2B5EF4-FFF2-40B4-BE49-F238E27FC236}">
                  <a16:creationId xmlns:a16="http://schemas.microsoft.com/office/drawing/2014/main" id="{E46870EF-2F56-E92D-845A-F6AA3E3B8031}"/>
                </a:ext>
              </a:extLst>
            </p:cNvPr>
            <p:cNvSpPr/>
            <p:nvPr/>
          </p:nvSpPr>
          <p:spPr>
            <a:xfrm>
              <a:off x="4225750" y="3877295"/>
              <a:ext cx="299014" cy="36094"/>
            </a:xfrm>
            <a:custGeom>
              <a:avLst/>
              <a:gdLst/>
              <a:ahLst/>
              <a:cxnLst/>
              <a:rect l="l" t="t" r="r" b="b"/>
              <a:pathLst>
                <a:path w="3877" h="468" extrusionOk="0">
                  <a:moveTo>
                    <a:pt x="0" y="1"/>
                  </a:moveTo>
                  <a:lnTo>
                    <a:pt x="0" y="467"/>
                  </a:lnTo>
                  <a:lnTo>
                    <a:pt x="3877" y="467"/>
                  </a:lnTo>
                  <a:lnTo>
                    <a:pt x="387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354;p25">
              <a:extLst>
                <a:ext uri="{FF2B5EF4-FFF2-40B4-BE49-F238E27FC236}">
                  <a16:creationId xmlns:a16="http://schemas.microsoft.com/office/drawing/2014/main" id="{0AC2B9FA-B385-DBDC-6646-71A144E869CB}"/>
                </a:ext>
              </a:extLst>
            </p:cNvPr>
            <p:cNvSpPr/>
            <p:nvPr/>
          </p:nvSpPr>
          <p:spPr>
            <a:xfrm>
              <a:off x="4277268" y="3816676"/>
              <a:ext cx="195975" cy="29076"/>
            </a:xfrm>
            <a:custGeom>
              <a:avLst/>
              <a:gdLst/>
              <a:ahLst/>
              <a:cxnLst/>
              <a:rect l="l" t="t" r="r" b="b"/>
              <a:pathLst>
                <a:path w="2541" h="377" extrusionOk="0">
                  <a:moveTo>
                    <a:pt x="0" y="0"/>
                  </a:moveTo>
                  <a:lnTo>
                    <a:pt x="0" y="376"/>
                  </a:lnTo>
                  <a:lnTo>
                    <a:pt x="2541" y="376"/>
                  </a:lnTo>
                  <a:lnTo>
                    <a:pt x="254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355;p25">
              <a:extLst>
                <a:ext uri="{FF2B5EF4-FFF2-40B4-BE49-F238E27FC236}">
                  <a16:creationId xmlns:a16="http://schemas.microsoft.com/office/drawing/2014/main" id="{A62F01E0-DA83-EEFD-046C-F5A47B305A18}"/>
                </a:ext>
              </a:extLst>
            </p:cNvPr>
            <p:cNvSpPr/>
            <p:nvPr/>
          </p:nvSpPr>
          <p:spPr>
            <a:xfrm>
              <a:off x="5540313" y="3433375"/>
              <a:ext cx="798321" cy="1296471"/>
            </a:xfrm>
            <a:custGeom>
              <a:avLst/>
              <a:gdLst/>
              <a:ahLst/>
              <a:cxnLst/>
              <a:rect l="l" t="t" r="r" b="b"/>
              <a:pathLst>
                <a:path w="10351" h="16810" extrusionOk="0">
                  <a:moveTo>
                    <a:pt x="940" y="1"/>
                  </a:moveTo>
                  <a:cubicBezTo>
                    <a:pt x="425" y="1"/>
                    <a:pt x="0" y="425"/>
                    <a:pt x="0" y="947"/>
                  </a:cubicBezTo>
                  <a:lnTo>
                    <a:pt x="0" y="15870"/>
                  </a:lnTo>
                  <a:cubicBezTo>
                    <a:pt x="0" y="16392"/>
                    <a:pt x="425" y="16810"/>
                    <a:pt x="940" y="16810"/>
                  </a:cubicBezTo>
                  <a:lnTo>
                    <a:pt x="9411" y="16810"/>
                  </a:lnTo>
                  <a:cubicBezTo>
                    <a:pt x="9926" y="16810"/>
                    <a:pt x="10350" y="16392"/>
                    <a:pt x="10350" y="15870"/>
                  </a:cubicBezTo>
                  <a:lnTo>
                    <a:pt x="10350" y="947"/>
                  </a:lnTo>
                  <a:cubicBezTo>
                    <a:pt x="10350" y="425"/>
                    <a:pt x="9926" y="1"/>
                    <a:pt x="9411" y="1"/>
                  </a:cubicBezTo>
                  <a:close/>
                </a:path>
              </a:pathLst>
            </a:custGeom>
            <a:solidFill>
              <a:srgbClr val="B0B0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356;p25">
              <a:extLst>
                <a:ext uri="{FF2B5EF4-FFF2-40B4-BE49-F238E27FC236}">
                  <a16:creationId xmlns:a16="http://schemas.microsoft.com/office/drawing/2014/main" id="{91E350E2-9BF2-285D-A80C-8E3879F51CE2}"/>
                </a:ext>
              </a:extLst>
            </p:cNvPr>
            <p:cNvSpPr/>
            <p:nvPr/>
          </p:nvSpPr>
          <p:spPr>
            <a:xfrm>
              <a:off x="5356220" y="3433375"/>
              <a:ext cx="533088" cy="1296471"/>
            </a:xfrm>
            <a:custGeom>
              <a:avLst/>
              <a:gdLst/>
              <a:ahLst/>
              <a:cxnLst/>
              <a:rect l="l" t="t" r="r" b="b"/>
              <a:pathLst>
                <a:path w="6912" h="16810" extrusionOk="0">
                  <a:moveTo>
                    <a:pt x="773" y="1"/>
                  </a:moveTo>
                  <a:cubicBezTo>
                    <a:pt x="348" y="1"/>
                    <a:pt x="0" y="349"/>
                    <a:pt x="0" y="773"/>
                  </a:cubicBezTo>
                  <a:lnTo>
                    <a:pt x="0" y="16044"/>
                  </a:lnTo>
                  <a:cubicBezTo>
                    <a:pt x="0" y="16469"/>
                    <a:pt x="348" y="16810"/>
                    <a:pt x="773" y="16810"/>
                  </a:cubicBezTo>
                  <a:lnTo>
                    <a:pt x="6139" y="16810"/>
                  </a:lnTo>
                  <a:cubicBezTo>
                    <a:pt x="6564" y="16810"/>
                    <a:pt x="6912" y="16469"/>
                    <a:pt x="6912" y="16044"/>
                  </a:cubicBezTo>
                  <a:lnTo>
                    <a:pt x="6912" y="773"/>
                  </a:lnTo>
                  <a:cubicBezTo>
                    <a:pt x="6912" y="349"/>
                    <a:pt x="6564" y="1"/>
                    <a:pt x="613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357;p25">
              <a:extLst>
                <a:ext uri="{FF2B5EF4-FFF2-40B4-BE49-F238E27FC236}">
                  <a16:creationId xmlns:a16="http://schemas.microsoft.com/office/drawing/2014/main" id="{BED2D255-FDD3-FE88-CB75-BAB979FF2A0D}"/>
                </a:ext>
              </a:extLst>
            </p:cNvPr>
            <p:cNvSpPr/>
            <p:nvPr/>
          </p:nvSpPr>
          <p:spPr>
            <a:xfrm>
              <a:off x="5589132" y="3973930"/>
              <a:ext cx="75814" cy="75814"/>
            </a:xfrm>
            <a:custGeom>
              <a:avLst/>
              <a:gdLst/>
              <a:ahLst/>
              <a:cxnLst/>
              <a:rect l="l" t="t" r="r" b="b"/>
              <a:pathLst>
                <a:path w="983" h="983" extrusionOk="0">
                  <a:moveTo>
                    <a:pt x="279" y="1"/>
                  </a:moveTo>
                  <a:cubicBezTo>
                    <a:pt x="126" y="1"/>
                    <a:pt x="1" y="126"/>
                    <a:pt x="1" y="279"/>
                  </a:cubicBezTo>
                  <a:lnTo>
                    <a:pt x="1" y="704"/>
                  </a:lnTo>
                  <a:cubicBezTo>
                    <a:pt x="1" y="857"/>
                    <a:pt x="126" y="982"/>
                    <a:pt x="279" y="982"/>
                  </a:cubicBezTo>
                  <a:lnTo>
                    <a:pt x="704" y="982"/>
                  </a:lnTo>
                  <a:cubicBezTo>
                    <a:pt x="857" y="982"/>
                    <a:pt x="982" y="857"/>
                    <a:pt x="982" y="704"/>
                  </a:cubicBezTo>
                  <a:lnTo>
                    <a:pt x="982" y="279"/>
                  </a:lnTo>
                  <a:cubicBezTo>
                    <a:pt x="982" y="126"/>
                    <a:pt x="857" y="1"/>
                    <a:pt x="70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358;p25">
              <a:extLst>
                <a:ext uri="{FF2B5EF4-FFF2-40B4-BE49-F238E27FC236}">
                  <a16:creationId xmlns:a16="http://schemas.microsoft.com/office/drawing/2014/main" id="{8D147CCB-C814-7BCE-50BA-3D15ED4477BA}"/>
                </a:ext>
              </a:extLst>
            </p:cNvPr>
            <p:cNvSpPr/>
            <p:nvPr/>
          </p:nvSpPr>
          <p:spPr>
            <a:xfrm>
              <a:off x="5961714" y="3636826"/>
              <a:ext cx="299091" cy="35555"/>
            </a:xfrm>
            <a:custGeom>
              <a:avLst/>
              <a:gdLst/>
              <a:ahLst/>
              <a:cxnLst/>
              <a:rect l="l" t="t" r="r" b="b"/>
              <a:pathLst>
                <a:path w="3878" h="461" extrusionOk="0">
                  <a:moveTo>
                    <a:pt x="0" y="1"/>
                  </a:moveTo>
                  <a:lnTo>
                    <a:pt x="0" y="460"/>
                  </a:lnTo>
                  <a:lnTo>
                    <a:pt x="3877" y="460"/>
                  </a:lnTo>
                  <a:lnTo>
                    <a:pt x="3877" y="1"/>
                  </a:lnTo>
                  <a:close/>
                </a:path>
              </a:pathLst>
            </a:custGeom>
            <a:solidFill>
              <a:srgbClr val="323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359;p25">
              <a:extLst>
                <a:ext uri="{FF2B5EF4-FFF2-40B4-BE49-F238E27FC236}">
                  <a16:creationId xmlns:a16="http://schemas.microsoft.com/office/drawing/2014/main" id="{12228DB2-CABC-74AF-F995-4D6FCF68EC3B}"/>
                </a:ext>
              </a:extLst>
            </p:cNvPr>
            <p:cNvSpPr/>
            <p:nvPr/>
          </p:nvSpPr>
          <p:spPr>
            <a:xfrm>
              <a:off x="5961714" y="3736700"/>
              <a:ext cx="299091" cy="36017"/>
            </a:xfrm>
            <a:custGeom>
              <a:avLst/>
              <a:gdLst/>
              <a:ahLst/>
              <a:cxnLst/>
              <a:rect l="l" t="t" r="r" b="b"/>
              <a:pathLst>
                <a:path w="3878" h="467" extrusionOk="0">
                  <a:moveTo>
                    <a:pt x="0" y="0"/>
                  </a:moveTo>
                  <a:lnTo>
                    <a:pt x="0" y="467"/>
                  </a:lnTo>
                  <a:lnTo>
                    <a:pt x="3877" y="467"/>
                  </a:lnTo>
                  <a:lnTo>
                    <a:pt x="3877" y="0"/>
                  </a:lnTo>
                  <a:close/>
                </a:path>
              </a:pathLst>
            </a:custGeom>
            <a:solidFill>
              <a:srgbClr val="323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360;p25">
              <a:extLst>
                <a:ext uri="{FF2B5EF4-FFF2-40B4-BE49-F238E27FC236}">
                  <a16:creationId xmlns:a16="http://schemas.microsoft.com/office/drawing/2014/main" id="{A0FA64EC-0C28-A219-571B-B11054204D96}"/>
                </a:ext>
              </a:extLst>
            </p:cNvPr>
            <p:cNvSpPr/>
            <p:nvPr/>
          </p:nvSpPr>
          <p:spPr>
            <a:xfrm>
              <a:off x="5961714" y="3837037"/>
              <a:ext cx="299091" cy="36094"/>
            </a:xfrm>
            <a:custGeom>
              <a:avLst/>
              <a:gdLst/>
              <a:ahLst/>
              <a:cxnLst/>
              <a:rect l="l" t="t" r="r" b="b"/>
              <a:pathLst>
                <a:path w="3878" h="468" extrusionOk="0">
                  <a:moveTo>
                    <a:pt x="0" y="1"/>
                  </a:moveTo>
                  <a:lnTo>
                    <a:pt x="0" y="467"/>
                  </a:lnTo>
                  <a:lnTo>
                    <a:pt x="3877" y="467"/>
                  </a:lnTo>
                  <a:lnTo>
                    <a:pt x="3877" y="1"/>
                  </a:lnTo>
                  <a:close/>
                </a:path>
              </a:pathLst>
            </a:custGeom>
            <a:solidFill>
              <a:srgbClr val="323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361;p25">
              <a:extLst>
                <a:ext uri="{FF2B5EF4-FFF2-40B4-BE49-F238E27FC236}">
                  <a16:creationId xmlns:a16="http://schemas.microsoft.com/office/drawing/2014/main" id="{6CDEBCB0-E9E2-59A4-497F-B9FF3823B832}"/>
                </a:ext>
              </a:extLst>
            </p:cNvPr>
            <p:cNvSpPr/>
            <p:nvPr/>
          </p:nvSpPr>
          <p:spPr>
            <a:xfrm>
              <a:off x="5961714" y="4605181"/>
              <a:ext cx="299091" cy="36094"/>
            </a:xfrm>
            <a:custGeom>
              <a:avLst/>
              <a:gdLst/>
              <a:ahLst/>
              <a:cxnLst/>
              <a:rect l="l" t="t" r="r" b="b"/>
              <a:pathLst>
                <a:path w="3878" h="468" extrusionOk="0">
                  <a:moveTo>
                    <a:pt x="0" y="1"/>
                  </a:moveTo>
                  <a:lnTo>
                    <a:pt x="0" y="467"/>
                  </a:lnTo>
                  <a:lnTo>
                    <a:pt x="3877" y="467"/>
                  </a:lnTo>
                  <a:lnTo>
                    <a:pt x="3877" y="1"/>
                  </a:lnTo>
                  <a:close/>
                </a:path>
              </a:pathLst>
            </a:custGeom>
            <a:solidFill>
              <a:srgbClr val="DEDE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362;p25">
              <a:extLst>
                <a:ext uri="{FF2B5EF4-FFF2-40B4-BE49-F238E27FC236}">
                  <a16:creationId xmlns:a16="http://schemas.microsoft.com/office/drawing/2014/main" id="{F26EAD71-80C1-AE98-B8B1-E15893962C95}"/>
                </a:ext>
              </a:extLst>
            </p:cNvPr>
            <p:cNvSpPr/>
            <p:nvPr/>
          </p:nvSpPr>
          <p:spPr>
            <a:xfrm>
              <a:off x="5449616" y="3850996"/>
              <a:ext cx="75737" cy="75814"/>
            </a:xfrm>
            <a:custGeom>
              <a:avLst/>
              <a:gdLst/>
              <a:ahLst/>
              <a:cxnLst/>
              <a:rect l="l" t="t" r="r" b="b"/>
              <a:pathLst>
                <a:path w="982" h="983" extrusionOk="0">
                  <a:moveTo>
                    <a:pt x="279" y="1"/>
                  </a:moveTo>
                  <a:cubicBezTo>
                    <a:pt x="125" y="1"/>
                    <a:pt x="0" y="126"/>
                    <a:pt x="0" y="279"/>
                  </a:cubicBezTo>
                  <a:lnTo>
                    <a:pt x="0" y="704"/>
                  </a:lnTo>
                  <a:cubicBezTo>
                    <a:pt x="0" y="857"/>
                    <a:pt x="125" y="982"/>
                    <a:pt x="279" y="982"/>
                  </a:cubicBezTo>
                  <a:lnTo>
                    <a:pt x="703" y="982"/>
                  </a:lnTo>
                  <a:cubicBezTo>
                    <a:pt x="856" y="982"/>
                    <a:pt x="982" y="857"/>
                    <a:pt x="982" y="704"/>
                  </a:cubicBezTo>
                  <a:lnTo>
                    <a:pt x="982" y="279"/>
                  </a:lnTo>
                  <a:cubicBezTo>
                    <a:pt x="982" y="126"/>
                    <a:pt x="856" y="1"/>
                    <a:pt x="70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363;p25">
              <a:extLst>
                <a:ext uri="{FF2B5EF4-FFF2-40B4-BE49-F238E27FC236}">
                  <a16:creationId xmlns:a16="http://schemas.microsoft.com/office/drawing/2014/main" id="{3C41C448-6A7B-F8EE-D38A-615850E6BA36}"/>
                </a:ext>
              </a:extLst>
            </p:cNvPr>
            <p:cNvSpPr/>
            <p:nvPr/>
          </p:nvSpPr>
          <p:spPr>
            <a:xfrm>
              <a:off x="5420618" y="3850996"/>
              <a:ext cx="75737" cy="75814"/>
            </a:xfrm>
            <a:custGeom>
              <a:avLst/>
              <a:gdLst/>
              <a:ahLst/>
              <a:cxnLst/>
              <a:rect l="l" t="t" r="r" b="b"/>
              <a:pathLst>
                <a:path w="982" h="983" extrusionOk="0">
                  <a:moveTo>
                    <a:pt x="272" y="1"/>
                  </a:moveTo>
                  <a:cubicBezTo>
                    <a:pt x="126" y="1"/>
                    <a:pt x="0" y="126"/>
                    <a:pt x="0" y="279"/>
                  </a:cubicBezTo>
                  <a:lnTo>
                    <a:pt x="0" y="704"/>
                  </a:lnTo>
                  <a:cubicBezTo>
                    <a:pt x="0" y="857"/>
                    <a:pt x="126" y="982"/>
                    <a:pt x="272" y="982"/>
                  </a:cubicBezTo>
                  <a:lnTo>
                    <a:pt x="703" y="982"/>
                  </a:lnTo>
                  <a:cubicBezTo>
                    <a:pt x="856" y="982"/>
                    <a:pt x="982" y="857"/>
                    <a:pt x="982" y="704"/>
                  </a:cubicBezTo>
                  <a:lnTo>
                    <a:pt x="982" y="279"/>
                  </a:lnTo>
                  <a:cubicBezTo>
                    <a:pt x="982" y="126"/>
                    <a:pt x="856" y="1"/>
                    <a:pt x="70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364;p25">
              <a:extLst>
                <a:ext uri="{FF2B5EF4-FFF2-40B4-BE49-F238E27FC236}">
                  <a16:creationId xmlns:a16="http://schemas.microsoft.com/office/drawing/2014/main" id="{1FDE5FF7-1EFF-CA54-1C6C-FBDE52F9C680}"/>
                </a:ext>
              </a:extLst>
            </p:cNvPr>
            <p:cNvSpPr/>
            <p:nvPr/>
          </p:nvSpPr>
          <p:spPr>
            <a:xfrm>
              <a:off x="5449616" y="3605205"/>
              <a:ext cx="75737" cy="75737"/>
            </a:xfrm>
            <a:custGeom>
              <a:avLst/>
              <a:gdLst/>
              <a:ahLst/>
              <a:cxnLst/>
              <a:rect l="l" t="t" r="r" b="b"/>
              <a:pathLst>
                <a:path w="982" h="982" extrusionOk="0">
                  <a:moveTo>
                    <a:pt x="279" y="0"/>
                  </a:moveTo>
                  <a:cubicBezTo>
                    <a:pt x="125" y="0"/>
                    <a:pt x="0" y="125"/>
                    <a:pt x="0" y="278"/>
                  </a:cubicBezTo>
                  <a:lnTo>
                    <a:pt x="0" y="703"/>
                  </a:lnTo>
                  <a:cubicBezTo>
                    <a:pt x="0" y="856"/>
                    <a:pt x="125" y="981"/>
                    <a:pt x="279" y="981"/>
                  </a:cubicBezTo>
                  <a:lnTo>
                    <a:pt x="703" y="981"/>
                  </a:lnTo>
                  <a:cubicBezTo>
                    <a:pt x="856" y="981"/>
                    <a:pt x="982" y="856"/>
                    <a:pt x="982" y="703"/>
                  </a:cubicBezTo>
                  <a:lnTo>
                    <a:pt x="982" y="278"/>
                  </a:lnTo>
                  <a:cubicBezTo>
                    <a:pt x="982" y="125"/>
                    <a:pt x="856" y="0"/>
                    <a:pt x="70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365;p25">
              <a:extLst>
                <a:ext uri="{FF2B5EF4-FFF2-40B4-BE49-F238E27FC236}">
                  <a16:creationId xmlns:a16="http://schemas.microsoft.com/office/drawing/2014/main" id="{EDA76567-9E4E-3414-3D15-E9958AD090D1}"/>
                </a:ext>
              </a:extLst>
            </p:cNvPr>
            <p:cNvSpPr/>
            <p:nvPr/>
          </p:nvSpPr>
          <p:spPr>
            <a:xfrm>
              <a:off x="5420618" y="3605205"/>
              <a:ext cx="75737" cy="75737"/>
            </a:xfrm>
            <a:custGeom>
              <a:avLst/>
              <a:gdLst/>
              <a:ahLst/>
              <a:cxnLst/>
              <a:rect l="l" t="t" r="r" b="b"/>
              <a:pathLst>
                <a:path w="982" h="982" extrusionOk="0">
                  <a:moveTo>
                    <a:pt x="272" y="0"/>
                  </a:moveTo>
                  <a:cubicBezTo>
                    <a:pt x="126" y="0"/>
                    <a:pt x="0" y="125"/>
                    <a:pt x="0" y="278"/>
                  </a:cubicBezTo>
                  <a:lnTo>
                    <a:pt x="0" y="703"/>
                  </a:lnTo>
                  <a:cubicBezTo>
                    <a:pt x="0" y="856"/>
                    <a:pt x="126" y="981"/>
                    <a:pt x="272" y="981"/>
                  </a:cubicBezTo>
                  <a:lnTo>
                    <a:pt x="703" y="981"/>
                  </a:lnTo>
                  <a:cubicBezTo>
                    <a:pt x="856" y="981"/>
                    <a:pt x="982" y="856"/>
                    <a:pt x="982" y="703"/>
                  </a:cubicBezTo>
                  <a:lnTo>
                    <a:pt x="982" y="278"/>
                  </a:lnTo>
                  <a:cubicBezTo>
                    <a:pt x="982" y="125"/>
                    <a:pt x="856" y="0"/>
                    <a:pt x="70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366;p25">
              <a:extLst>
                <a:ext uri="{FF2B5EF4-FFF2-40B4-BE49-F238E27FC236}">
                  <a16:creationId xmlns:a16="http://schemas.microsoft.com/office/drawing/2014/main" id="{887C1C2F-41EE-C0EF-9015-D6D81E268EEC}"/>
                </a:ext>
              </a:extLst>
            </p:cNvPr>
            <p:cNvSpPr/>
            <p:nvPr/>
          </p:nvSpPr>
          <p:spPr>
            <a:xfrm>
              <a:off x="5449616" y="3728062"/>
              <a:ext cx="75737" cy="75814"/>
            </a:xfrm>
            <a:custGeom>
              <a:avLst/>
              <a:gdLst/>
              <a:ahLst/>
              <a:cxnLst/>
              <a:rect l="l" t="t" r="r" b="b"/>
              <a:pathLst>
                <a:path w="982" h="983" extrusionOk="0">
                  <a:moveTo>
                    <a:pt x="279" y="1"/>
                  </a:moveTo>
                  <a:cubicBezTo>
                    <a:pt x="125" y="1"/>
                    <a:pt x="0" y="126"/>
                    <a:pt x="0" y="279"/>
                  </a:cubicBezTo>
                  <a:lnTo>
                    <a:pt x="0" y="704"/>
                  </a:lnTo>
                  <a:cubicBezTo>
                    <a:pt x="0" y="857"/>
                    <a:pt x="125" y="982"/>
                    <a:pt x="279" y="982"/>
                  </a:cubicBezTo>
                  <a:lnTo>
                    <a:pt x="703" y="982"/>
                  </a:lnTo>
                  <a:cubicBezTo>
                    <a:pt x="856" y="982"/>
                    <a:pt x="982" y="857"/>
                    <a:pt x="982" y="704"/>
                  </a:cubicBezTo>
                  <a:lnTo>
                    <a:pt x="982" y="279"/>
                  </a:lnTo>
                  <a:cubicBezTo>
                    <a:pt x="982" y="126"/>
                    <a:pt x="856" y="1"/>
                    <a:pt x="70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367;p25">
              <a:extLst>
                <a:ext uri="{FF2B5EF4-FFF2-40B4-BE49-F238E27FC236}">
                  <a16:creationId xmlns:a16="http://schemas.microsoft.com/office/drawing/2014/main" id="{7A0997CC-9851-FC32-DEA6-4A4668543441}"/>
                </a:ext>
              </a:extLst>
            </p:cNvPr>
            <p:cNvSpPr/>
            <p:nvPr/>
          </p:nvSpPr>
          <p:spPr>
            <a:xfrm>
              <a:off x="5420618" y="3728062"/>
              <a:ext cx="75737" cy="75814"/>
            </a:xfrm>
            <a:custGeom>
              <a:avLst/>
              <a:gdLst/>
              <a:ahLst/>
              <a:cxnLst/>
              <a:rect l="l" t="t" r="r" b="b"/>
              <a:pathLst>
                <a:path w="982" h="983" extrusionOk="0">
                  <a:moveTo>
                    <a:pt x="272" y="1"/>
                  </a:moveTo>
                  <a:cubicBezTo>
                    <a:pt x="126" y="1"/>
                    <a:pt x="0" y="126"/>
                    <a:pt x="0" y="279"/>
                  </a:cubicBezTo>
                  <a:lnTo>
                    <a:pt x="0" y="704"/>
                  </a:lnTo>
                  <a:cubicBezTo>
                    <a:pt x="0" y="857"/>
                    <a:pt x="126" y="982"/>
                    <a:pt x="272" y="982"/>
                  </a:cubicBezTo>
                  <a:lnTo>
                    <a:pt x="703" y="982"/>
                  </a:lnTo>
                  <a:cubicBezTo>
                    <a:pt x="856" y="982"/>
                    <a:pt x="982" y="857"/>
                    <a:pt x="982" y="704"/>
                  </a:cubicBezTo>
                  <a:lnTo>
                    <a:pt x="982" y="279"/>
                  </a:lnTo>
                  <a:cubicBezTo>
                    <a:pt x="982" y="126"/>
                    <a:pt x="856" y="1"/>
                    <a:pt x="70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368;p25">
              <a:extLst>
                <a:ext uri="{FF2B5EF4-FFF2-40B4-BE49-F238E27FC236}">
                  <a16:creationId xmlns:a16="http://schemas.microsoft.com/office/drawing/2014/main" id="{DB8A1B6A-1D0C-3E4C-98E9-1C768EFD88F6}"/>
                </a:ext>
              </a:extLst>
            </p:cNvPr>
            <p:cNvSpPr/>
            <p:nvPr/>
          </p:nvSpPr>
          <p:spPr>
            <a:xfrm>
              <a:off x="5589132" y="3728062"/>
              <a:ext cx="75814" cy="75814"/>
            </a:xfrm>
            <a:custGeom>
              <a:avLst/>
              <a:gdLst/>
              <a:ahLst/>
              <a:cxnLst/>
              <a:rect l="l" t="t" r="r" b="b"/>
              <a:pathLst>
                <a:path w="983" h="983" extrusionOk="0">
                  <a:moveTo>
                    <a:pt x="279" y="1"/>
                  </a:moveTo>
                  <a:cubicBezTo>
                    <a:pt x="126" y="1"/>
                    <a:pt x="1" y="126"/>
                    <a:pt x="1" y="279"/>
                  </a:cubicBezTo>
                  <a:lnTo>
                    <a:pt x="1" y="704"/>
                  </a:lnTo>
                  <a:cubicBezTo>
                    <a:pt x="1" y="857"/>
                    <a:pt x="126" y="982"/>
                    <a:pt x="279" y="982"/>
                  </a:cubicBezTo>
                  <a:lnTo>
                    <a:pt x="704" y="982"/>
                  </a:lnTo>
                  <a:cubicBezTo>
                    <a:pt x="857" y="982"/>
                    <a:pt x="982" y="857"/>
                    <a:pt x="982" y="704"/>
                  </a:cubicBezTo>
                  <a:lnTo>
                    <a:pt x="982" y="279"/>
                  </a:lnTo>
                  <a:cubicBezTo>
                    <a:pt x="982" y="126"/>
                    <a:pt x="857" y="1"/>
                    <a:pt x="7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369;p25">
              <a:extLst>
                <a:ext uri="{FF2B5EF4-FFF2-40B4-BE49-F238E27FC236}">
                  <a16:creationId xmlns:a16="http://schemas.microsoft.com/office/drawing/2014/main" id="{77088FB7-64C7-7D50-ADF0-8EDD1EF81431}"/>
                </a:ext>
              </a:extLst>
            </p:cNvPr>
            <p:cNvSpPr/>
            <p:nvPr/>
          </p:nvSpPr>
          <p:spPr>
            <a:xfrm>
              <a:off x="5560211" y="3728062"/>
              <a:ext cx="75737" cy="75814"/>
            </a:xfrm>
            <a:custGeom>
              <a:avLst/>
              <a:gdLst/>
              <a:ahLst/>
              <a:cxnLst/>
              <a:rect l="l" t="t" r="r" b="b"/>
              <a:pathLst>
                <a:path w="982" h="983" extrusionOk="0">
                  <a:moveTo>
                    <a:pt x="278" y="1"/>
                  </a:moveTo>
                  <a:cubicBezTo>
                    <a:pt x="125" y="1"/>
                    <a:pt x="0" y="126"/>
                    <a:pt x="0" y="279"/>
                  </a:cubicBezTo>
                  <a:lnTo>
                    <a:pt x="0" y="704"/>
                  </a:lnTo>
                  <a:cubicBezTo>
                    <a:pt x="0" y="857"/>
                    <a:pt x="125" y="982"/>
                    <a:pt x="278" y="982"/>
                  </a:cubicBezTo>
                  <a:lnTo>
                    <a:pt x="703" y="982"/>
                  </a:lnTo>
                  <a:cubicBezTo>
                    <a:pt x="856" y="982"/>
                    <a:pt x="981" y="857"/>
                    <a:pt x="981" y="704"/>
                  </a:cubicBezTo>
                  <a:lnTo>
                    <a:pt x="981" y="279"/>
                  </a:lnTo>
                  <a:cubicBezTo>
                    <a:pt x="981" y="126"/>
                    <a:pt x="856" y="1"/>
                    <a:pt x="7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370;p25">
              <a:extLst>
                <a:ext uri="{FF2B5EF4-FFF2-40B4-BE49-F238E27FC236}">
                  <a16:creationId xmlns:a16="http://schemas.microsoft.com/office/drawing/2014/main" id="{24B09633-A21F-DC63-503E-5452226EB3B6}"/>
                </a:ext>
              </a:extLst>
            </p:cNvPr>
            <p:cNvSpPr/>
            <p:nvPr/>
          </p:nvSpPr>
          <p:spPr>
            <a:xfrm>
              <a:off x="5589132" y="3850996"/>
              <a:ext cx="75814" cy="75814"/>
            </a:xfrm>
            <a:custGeom>
              <a:avLst/>
              <a:gdLst/>
              <a:ahLst/>
              <a:cxnLst/>
              <a:rect l="l" t="t" r="r" b="b"/>
              <a:pathLst>
                <a:path w="983" h="983" extrusionOk="0">
                  <a:moveTo>
                    <a:pt x="279" y="1"/>
                  </a:moveTo>
                  <a:cubicBezTo>
                    <a:pt x="126" y="1"/>
                    <a:pt x="1" y="126"/>
                    <a:pt x="1" y="279"/>
                  </a:cubicBezTo>
                  <a:lnTo>
                    <a:pt x="1" y="704"/>
                  </a:lnTo>
                  <a:cubicBezTo>
                    <a:pt x="1" y="857"/>
                    <a:pt x="126" y="982"/>
                    <a:pt x="279" y="982"/>
                  </a:cubicBezTo>
                  <a:lnTo>
                    <a:pt x="704" y="982"/>
                  </a:lnTo>
                  <a:cubicBezTo>
                    <a:pt x="857" y="982"/>
                    <a:pt x="982" y="857"/>
                    <a:pt x="982" y="704"/>
                  </a:cubicBezTo>
                  <a:lnTo>
                    <a:pt x="982" y="279"/>
                  </a:lnTo>
                  <a:cubicBezTo>
                    <a:pt x="982" y="126"/>
                    <a:pt x="857" y="1"/>
                    <a:pt x="70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371;p25">
              <a:extLst>
                <a:ext uri="{FF2B5EF4-FFF2-40B4-BE49-F238E27FC236}">
                  <a16:creationId xmlns:a16="http://schemas.microsoft.com/office/drawing/2014/main" id="{36E83BCB-EC5C-A1A0-F003-68979E6500E7}"/>
                </a:ext>
              </a:extLst>
            </p:cNvPr>
            <p:cNvSpPr/>
            <p:nvPr/>
          </p:nvSpPr>
          <p:spPr>
            <a:xfrm>
              <a:off x="5560211" y="3850996"/>
              <a:ext cx="75737" cy="75814"/>
            </a:xfrm>
            <a:custGeom>
              <a:avLst/>
              <a:gdLst/>
              <a:ahLst/>
              <a:cxnLst/>
              <a:rect l="l" t="t" r="r" b="b"/>
              <a:pathLst>
                <a:path w="982" h="983" extrusionOk="0">
                  <a:moveTo>
                    <a:pt x="278" y="1"/>
                  </a:moveTo>
                  <a:cubicBezTo>
                    <a:pt x="125" y="1"/>
                    <a:pt x="0" y="126"/>
                    <a:pt x="0" y="279"/>
                  </a:cubicBezTo>
                  <a:lnTo>
                    <a:pt x="0" y="704"/>
                  </a:lnTo>
                  <a:cubicBezTo>
                    <a:pt x="0" y="857"/>
                    <a:pt x="125" y="982"/>
                    <a:pt x="278" y="982"/>
                  </a:cubicBezTo>
                  <a:lnTo>
                    <a:pt x="703" y="982"/>
                  </a:lnTo>
                  <a:cubicBezTo>
                    <a:pt x="856" y="982"/>
                    <a:pt x="981" y="857"/>
                    <a:pt x="981" y="704"/>
                  </a:cubicBezTo>
                  <a:lnTo>
                    <a:pt x="981" y="279"/>
                  </a:lnTo>
                  <a:cubicBezTo>
                    <a:pt x="981" y="126"/>
                    <a:pt x="856" y="1"/>
                    <a:pt x="7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372;p25">
              <a:extLst>
                <a:ext uri="{FF2B5EF4-FFF2-40B4-BE49-F238E27FC236}">
                  <a16:creationId xmlns:a16="http://schemas.microsoft.com/office/drawing/2014/main" id="{25CBE91D-5C9C-5204-1CC7-F09531E31656}"/>
                </a:ext>
              </a:extLst>
            </p:cNvPr>
            <p:cNvSpPr/>
            <p:nvPr/>
          </p:nvSpPr>
          <p:spPr>
            <a:xfrm>
              <a:off x="5720164" y="3850996"/>
              <a:ext cx="75737" cy="75814"/>
            </a:xfrm>
            <a:custGeom>
              <a:avLst/>
              <a:gdLst/>
              <a:ahLst/>
              <a:cxnLst/>
              <a:rect l="l" t="t" r="r" b="b"/>
              <a:pathLst>
                <a:path w="982" h="983" extrusionOk="0">
                  <a:moveTo>
                    <a:pt x="279" y="1"/>
                  </a:moveTo>
                  <a:cubicBezTo>
                    <a:pt x="125" y="1"/>
                    <a:pt x="0" y="126"/>
                    <a:pt x="0" y="279"/>
                  </a:cubicBezTo>
                  <a:lnTo>
                    <a:pt x="0" y="704"/>
                  </a:lnTo>
                  <a:cubicBezTo>
                    <a:pt x="0" y="857"/>
                    <a:pt x="125" y="982"/>
                    <a:pt x="279" y="982"/>
                  </a:cubicBezTo>
                  <a:lnTo>
                    <a:pt x="703" y="982"/>
                  </a:lnTo>
                  <a:cubicBezTo>
                    <a:pt x="856" y="982"/>
                    <a:pt x="982" y="857"/>
                    <a:pt x="982" y="704"/>
                  </a:cubicBezTo>
                  <a:lnTo>
                    <a:pt x="982" y="279"/>
                  </a:lnTo>
                  <a:cubicBezTo>
                    <a:pt x="982" y="126"/>
                    <a:pt x="856" y="1"/>
                    <a:pt x="7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373;p25">
              <a:extLst>
                <a:ext uri="{FF2B5EF4-FFF2-40B4-BE49-F238E27FC236}">
                  <a16:creationId xmlns:a16="http://schemas.microsoft.com/office/drawing/2014/main" id="{15F6744A-E2A6-70B3-8489-A360ADCDADE8}"/>
                </a:ext>
              </a:extLst>
            </p:cNvPr>
            <p:cNvSpPr/>
            <p:nvPr/>
          </p:nvSpPr>
          <p:spPr>
            <a:xfrm>
              <a:off x="5691166" y="3850996"/>
              <a:ext cx="75737" cy="75814"/>
            </a:xfrm>
            <a:custGeom>
              <a:avLst/>
              <a:gdLst/>
              <a:ahLst/>
              <a:cxnLst/>
              <a:rect l="l" t="t" r="r" b="b"/>
              <a:pathLst>
                <a:path w="982" h="983" extrusionOk="0">
                  <a:moveTo>
                    <a:pt x="279" y="1"/>
                  </a:moveTo>
                  <a:cubicBezTo>
                    <a:pt x="126" y="1"/>
                    <a:pt x="0" y="126"/>
                    <a:pt x="0" y="279"/>
                  </a:cubicBezTo>
                  <a:lnTo>
                    <a:pt x="0" y="704"/>
                  </a:lnTo>
                  <a:cubicBezTo>
                    <a:pt x="0" y="857"/>
                    <a:pt x="126" y="982"/>
                    <a:pt x="279" y="982"/>
                  </a:cubicBezTo>
                  <a:lnTo>
                    <a:pt x="703" y="982"/>
                  </a:lnTo>
                  <a:cubicBezTo>
                    <a:pt x="856" y="982"/>
                    <a:pt x="982" y="857"/>
                    <a:pt x="982" y="704"/>
                  </a:cubicBezTo>
                  <a:lnTo>
                    <a:pt x="982" y="279"/>
                  </a:lnTo>
                  <a:cubicBezTo>
                    <a:pt x="982" y="126"/>
                    <a:pt x="856" y="1"/>
                    <a:pt x="7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" name="Google Shape;1374;p25">
              <a:extLst>
                <a:ext uri="{FF2B5EF4-FFF2-40B4-BE49-F238E27FC236}">
                  <a16:creationId xmlns:a16="http://schemas.microsoft.com/office/drawing/2014/main" id="{B451D41A-6EFD-AB50-AF5B-6C2BABCEE18C}"/>
                </a:ext>
              </a:extLst>
            </p:cNvPr>
            <p:cNvSpPr/>
            <p:nvPr/>
          </p:nvSpPr>
          <p:spPr>
            <a:xfrm>
              <a:off x="5449616" y="3973930"/>
              <a:ext cx="75737" cy="75814"/>
            </a:xfrm>
            <a:custGeom>
              <a:avLst/>
              <a:gdLst/>
              <a:ahLst/>
              <a:cxnLst/>
              <a:rect l="l" t="t" r="r" b="b"/>
              <a:pathLst>
                <a:path w="982" h="983" extrusionOk="0">
                  <a:moveTo>
                    <a:pt x="279" y="1"/>
                  </a:moveTo>
                  <a:cubicBezTo>
                    <a:pt x="125" y="1"/>
                    <a:pt x="0" y="126"/>
                    <a:pt x="0" y="279"/>
                  </a:cubicBezTo>
                  <a:lnTo>
                    <a:pt x="0" y="704"/>
                  </a:lnTo>
                  <a:cubicBezTo>
                    <a:pt x="0" y="857"/>
                    <a:pt x="125" y="982"/>
                    <a:pt x="279" y="982"/>
                  </a:cubicBezTo>
                  <a:lnTo>
                    <a:pt x="703" y="982"/>
                  </a:lnTo>
                  <a:cubicBezTo>
                    <a:pt x="856" y="982"/>
                    <a:pt x="982" y="857"/>
                    <a:pt x="982" y="704"/>
                  </a:cubicBezTo>
                  <a:lnTo>
                    <a:pt x="982" y="279"/>
                  </a:lnTo>
                  <a:cubicBezTo>
                    <a:pt x="982" y="126"/>
                    <a:pt x="856" y="1"/>
                    <a:pt x="70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375;p25">
              <a:extLst>
                <a:ext uri="{FF2B5EF4-FFF2-40B4-BE49-F238E27FC236}">
                  <a16:creationId xmlns:a16="http://schemas.microsoft.com/office/drawing/2014/main" id="{FE5400C4-E42E-829A-C746-FFAAA1DFF4FE}"/>
                </a:ext>
              </a:extLst>
            </p:cNvPr>
            <p:cNvSpPr/>
            <p:nvPr/>
          </p:nvSpPr>
          <p:spPr>
            <a:xfrm>
              <a:off x="5420618" y="3973930"/>
              <a:ext cx="75737" cy="75814"/>
            </a:xfrm>
            <a:custGeom>
              <a:avLst/>
              <a:gdLst/>
              <a:ahLst/>
              <a:cxnLst/>
              <a:rect l="l" t="t" r="r" b="b"/>
              <a:pathLst>
                <a:path w="982" h="983" extrusionOk="0">
                  <a:moveTo>
                    <a:pt x="272" y="1"/>
                  </a:moveTo>
                  <a:cubicBezTo>
                    <a:pt x="126" y="1"/>
                    <a:pt x="0" y="126"/>
                    <a:pt x="0" y="279"/>
                  </a:cubicBezTo>
                  <a:lnTo>
                    <a:pt x="0" y="704"/>
                  </a:lnTo>
                  <a:cubicBezTo>
                    <a:pt x="0" y="857"/>
                    <a:pt x="126" y="982"/>
                    <a:pt x="272" y="982"/>
                  </a:cubicBezTo>
                  <a:lnTo>
                    <a:pt x="703" y="982"/>
                  </a:lnTo>
                  <a:cubicBezTo>
                    <a:pt x="856" y="982"/>
                    <a:pt x="982" y="857"/>
                    <a:pt x="982" y="704"/>
                  </a:cubicBezTo>
                  <a:lnTo>
                    <a:pt x="982" y="279"/>
                  </a:lnTo>
                  <a:cubicBezTo>
                    <a:pt x="982" y="126"/>
                    <a:pt x="856" y="1"/>
                    <a:pt x="70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376;p25">
              <a:extLst>
                <a:ext uri="{FF2B5EF4-FFF2-40B4-BE49-F238E27FC236}">
                  <a16:creationId xmlns:a16="http://schemas.microsoft.com/office/drawing/2014/main" id="{9DFD8114-A003-3EDF-5B9A-58903AE125DC}"/>
                </a:ext>
              </a:extLst>
            </p:cNvPr>
            <p:cNvSpPr/>
            <p:nvPr/>
          </p:nvSpPr>
          <p:spPr>
            <a:xfrm>
              <a:off x="5560211" y="3973930"/>
              <a:ext cx="75737" cy="75814"/>
            </a:xfrm>
            <a:custGeom>
              <a:avLst/>
              <a:gdLst/>
              <a:ahLst/>
              <a:cxnLst/>
              <a:rect l="l" t="t" r="r" b="b"/>
              <a:pathLst>
                <a:path w="982" h="983" extrusionOk="0">
                  <a:moveTo>
                    <a:pt x="278" y="1"/>
                  </a:moveTo>
                  <a:cubicBezTo>
                    <a:pt x="125" y="1"/>
                    <a:pt x="0" y="126"/>
                    <a:pt x="0" y="279"/>
                  </a:cubicBezTo>
                  <a:lnTo>
                    <a:pt x="0" y="704"/>
                  </a:lnTo>
                  <a:cubicBezTo>
                    <a:pt x="0" y="857"/>
                    <a:pt x="125" y="982"/>
                    <a:pt x="278" y="982"/>
                  </a:cubicBezTo>
                  <a:lnTo>
                    <a:pt x="703" y="982"/>
                  </a:lnTo>
                  <a:cubicBezTo>
                    <a:pt x="856" y="982"/>
                    <a:pt x="981" y="857"/>
                    <a:pt x="981" y="704"/>
                  </a:cubicBezTo>
                  <a:lnTo>
                    <a:pt x="981" y="279"/>
                  </a:lnTo>
                  <a:cubicBezTo>
                    <a:pt x="981" y="126"/>
                    <a:pt x="856" y="1"/>
                    <a:pt x="70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6" name="Google Shape;1377;p25">
              <a:extLst>
                <a:ext uri="{FF2B5EF4-FFF2-40B4-BE49-F238E27FC236}">
                  <a16:creationId xmlns:a16="http://schemas.microsoft.com/office/drawing/2014/main" id="{3FF746B1-1BB8-B9D0-B4DC-F0D28D08F578}"/>
                </a:ext>
              </a:extLst>
            </p:cNvPr>
            <p:cNvGrpSpPr/>
            <p:nvPr/>
          </p:nvGrpSpPr>
          <p:grpSpPr>
            <a:xfrm>
              <a:off x="5078654" y="4410909"/>
              <a:ext cx="846585" cy="319444"/>
              <a:chOff x="5078654" y="4410909"/>
              <a:chExt cx="846585" cy="319444"/>
            </a:xfrm>
          </p:grpSpPr>
          <p:sp>
            <p:nvSpPr>
              <p:cNvPr id="181" name="Google Shape;1378;p25">
                <a:extLst>
                  <a:ext uri="{FF2B5EF4-FFF2-40B4-BE49-F238E27FC236}">
                    <a16:creationId xmlns:a16="http://schemas.microsoft.com/office/drawing/2014/main" id="{99529EF5-A59F-BFD1-59D3-E9F67AA135D3}"/>
                  </a:ext>
                </a:extLst>
              </p:cNvPr>
              <p:cNvSpPr/>
              <p:nvPr/>
            </p:nvSpPr>
            <p:spPr>
              <a:xfrm>
                <a:off x="5468897" y="4694336"/>
                <a:ext cx="182632" cy="35478"/>
              </a:xfrm>
              <a:custGeom>
                <a:avLst/>
                <a:gdLst/>
                <a:ahLst/>
                <a:cxnLst/>
                <a:rect l="l" t="t" r="r" b="b"/>
                <a:pathLst>
                  <a:path w="2368" h="460" extrusionOk="0">
                    <a:moveTo>
                      <a:pt x="230" y="0"/>
                    </a:moveTo>
                    <a:cubicBezTo>
                      <a:pt x="105" y="0"/>
                      <a:pt x="1" y="105"/>
                      <a:pt x="1" y="230"/>
                    </a:cubicBezTo>
                    <a:cubicBezTo>
                      <a:pt x="1" y="355"/>
                      <a:pt x="105" y="460"/>
                      <a:pt x="230" y="460"/>
                    </a:cubicBezTo>
                    <a:lnTo>
                      <a:pt x="2138" y="460"/>
                    </a:lnTo>
                    <a:cubicBezTo>
                      <a:pt x="2263" y="460"/>
                      <a:pt x="2367" y="355"/>
                      <a:pt x="2367" y="230"/>
                    </a:cubicBezTo>
                    <a:cubicBezTo>
                      <a:pt x="2367" y="105"/>
                      <a:pt x="2263" y="0"/>
                      <a:pt x="213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379;p25">
                <a:extLst>
                  <a:ext uri="{FF2B5EF4-FFF2-40B4-BE49-F238E27FC236}">
                    <a16:creationId xmlns:a16="http://schemas.microsoft.com/office/drawing/2014/main" id="{2C79D801-6E2E-D5DF-DAE8-D38F6C06BE6A}"/>
                  </a:ext>
                </a:extLst>
              </p:cNvPr>
              <p:cNvSpPr/>
              <p:nvPr/>
            </p:nvSpPr>
            <p:spPr>
              <a:xfrm>
                <a:off x="5438896" y="4694336"/>
                <a:ext cx="182555" cy="35478"/>
              </a:xfrm>
              <a:custGeom>
                <a:avLst/>
                <a:gdLst/>
                <a:ahLst/>
                <a:cxnLst/>
                <a:rect l="l" t="t" r="r" b="b"/>
                <a:pathLst>
                  <a:path w="2367" h="460" extrusionOk="0">
                    <a:moveTo>
                      <a:pt x="230" y="0"/>
                    </a:moveTo>
                    <a:cubicBezTo>
                      <a:pt x="104" y="0"/>
                      <a:pt x="0" y="105"/>
                      <a:pt x="0" y="230"/>
                    </a:cubicBezTo>
                    <a:cubicBezTo>
                      <a:pt x="0" y="355"/>
                      <a:pt x="104" y="460"/>
                      <a:pt x="230" y="460"/>
                    </a:cubicBezTo>
                    <a:lnTo>
                      <a:pt x="2137" y="460"/>
                    </a:lnTo>
                    <a:cubicBezTo>
                      <a:pt x="2262" y="460"/>
                      <a:pt x="2366" y="355"/>
                      <a:pt x="2366" y="230"/>
                    </a:cubicBezTo>
                    <a:cubicBezTo>
                      <a:pt x="2366" y="105"/>
                      <a:pt x="2262" y="0"/>
                      <a:pt x="21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380;p25">
                <a:extLst>
                  <a:ext uri="{FF2B5EF4-FFF2-40B4-BE49-F238E27FC236}">
                    <a16:creationId xmlns:a16="http://schemas.microsoft.com/office/drawing/2014/main" id="{6EF2536B-0AF8-4623-95A1-9DDD03D653F4}"/>
                  </a:ext>
                </a:extLst>
              </p:cNvPr>
              <p:cNvSpPr/>
              <p:nvPr/>
            </p:nvSpPr>
            <p:spPr>
              <a:xfrm>
                <a:off x="5468897" y="4658859"/>
                <a:ext cx="182632" cy="35555"/>
              </a:xfrm>
              <a:custGeom>
                <a:avLst/>
                <a:gdLst/>
                <a:ahLst/>
                <a:cxnLst/>
                <a:rect l="l" t="t" r="r" b="b"/>
                <a:pathLst>
                  <a:path w="2368" h="461" extrusionOk="0">
                    <a:moveTo>
                      <a:pt x="230" y="1"/>
                    </a:moveTo>
                    <a:cubicBezTo>
                      <a:pt x="105" y="1"/>
                      <a:pt x="1" y="105"/>
                      <a:pt x="1" y="231"/>
                    </a:cubicBezTo>
                    <a:cubicBezTo>
                      <a:pt x="1" y="356"/>
                      <a:pt x="105" y="460"/>
                      <a:pt x="230" y="460"/>
                    </a:cubicBezTo>
                    <a:lnTo>
                      <a:pt x="2138" y="460"/>
                    </a:lnTo>
                    <a:cubicBezTo>
                      <a:pt x="2263" y="460"/>
                      <a:pt x="2367" y="356"/>
                      <a:pt x="2367" y="231"/>
                    </a:cubicBezTo>
                    <a:cubicBezTo>
                      <a:pt x="2367" y="105"/>
                      <a:pt x="2263" y="1"/>
                      <a:pt x="213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1381;p25">
                <a:extLst>
                  <a:ext uri="{FF2B5EF4-FFF2-40B4-BE49-F238E27FC236}">
                    <a16:creationId xmlns:a16="http://schemas.microsoft.com/office/drawing/2014/main" id="{123E5732-6FF3-0B5B-E195-CF2524156507}"/>
                  </a:ext>
                </a:extLst>
              </p:cNvPr>
              <p:cNvSpPr/>
              <p:nvPr/>
            </p:nvSpPr>
            <p:spPr>
              <a:xfrm>
                <a:off x="5438896" y="4658859"/>
                <a:ext cx="182555" cy="35555"/>
              </a:xfrm>
              <a:custGeom>
                <a:avLst/>
                <a:gdLst/>
                <a:ahLst/>
                <a:cxnLst/>
                <a:rect l="l" t="t" r="r" b="b"/>
                <a:pathLst>
                  <a:path w="2367" h="461" extrusionOk="0">
                    <a:moveTo>
                      <a:pt x="230" y="1"/>
                    </a:moveTo>
                    <a:cubicBezTo>
                      <a:pt x="104" y="1"/>
                      <a:pt x="0" y="105"/>
                      <a:pt x="0" y="231"/>
                    </a:cubicBezTo>
                    <a:cubicBezTo>
                      <a:pt x="0" y="356"/>
                      <a:pt x="104" y="460"/>
                      <a:pt x="230" y="460"/>
                    </a:cubicBezTo>
                    <a:lnTo>
                      <a:pt x="2137" y="460"/>
                    </a:lnTo>
                    <a:cubicBezTo>
                      <a:pt x="2262" y="460"/>
                      <a:pt x="2366" y="356"/>
                      <a:pt x="2366" y="231"/>
                    </a:cubicBezTo>
                    <a:cubicBezTo>
                      <a:pt x="2366" y="105"/>
                      <a:pt x="2262" y="1"/>
                      <a:pt x="21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1382;p25">
                <a:extLst>
                  <a:ext uri="{FF2B5EF4-FFF2-40B4-BE49-F238E27FC236}">
                    <a16:creationId xmlns:a16="http://schemas.microsoft.com/office/drawing/2014/main" id="{D27762C7-4225-E60A-E620-3C1C2D60957F}"/>
                  </a:ext>
                </a:extLst>
              </p:cNvPr>
              <p:cNvSpPr/>
              <p:nvPr/>
            </p:nvSpPr>
            <p:spPr>
              <a:xfrm>
                <a:off x="5468897" y="4623460"/>
                <a:ext cx="182632" cy="35478"/>
              </a:xfrm>
              <a:custGeom>
                <a:avLst/>
                <a:gdLst/>
                <a:ahLst/>
                <a:cxnLst/>
                <a:rect l="l" t="t" r="r" b="b"/>
                <a:pathLst>
                  <a:path w="2368" h="460" extrusionOk="0">
                    <a:moveTo>
                      <a:pt x="230" y="0"/>
                    </a:moveTo>
                    <a:cubicBezTo>
                      <a:pt x="105" y="0"/>
                      <a:pt x="1" y="105"/>
                      <a:pt x="1" y="230"/>
                    </a:cubicBezTo>
                    <a:cubicBezTo>
                      <a:pt x="1" y="362"/>
                      <a:pt x="105" y="460"/>
                      <a:pt x="230" y="460"/>
                    </a:cubicBezTo>
                    <a:lnTo>
                      <a:pt x="2138" y="460"/>
                    </a:lnTo>
                    <a:cubicBezTo>
                      <a:pt x="2263" y="460"/>
                      <a:pt x="2367" y="362"/>
                      <a:pt x="2367" y="230"/>
                    </a:cubicBezTo>
                    <a:cubicBezTo>
                      <a:pt x="2367" y="105"/>
                      <a:pt x="2263" y="0"/>
                      <a:pt x="213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383;p25">
                <a:extLst>
                  <a:ext uri="{FF2B5EF4-FFF2-40B4-BE49-F238E27FC236}">
                    <a16:creationId xmlns:a16="http://schemas.microsoft.com/office/drawing/2014/main" id="{8B7D5001-FE80-6E04-8437-1DDC510E0743}"/>
                  </a:ext>
                </a:extLst>
              </p:cNvPr>
              <p:cNvSpPr/>
              <p:nvPr/>
            </p:nvSpPr>
            <p:spPr>
              <a:xfrm>
                <a:off x="5438896" y="4623460"/>
                <a:ext cx="117076" cy="35478"/>
              </a:xfrm>
              <a:custGeom>
                <a:avLst/>
                <a:gdLst/>
                <a:ahLst/>
                <a:cxnLst/>
                <a:rect l="l" t="t" r="r" b="b"/>
                <a:pathLst>
                  <a:path w="1518" h="460" extrusionOk="0">
                    <a:moveTo>
                      <a:pt x="230" y="0"/>
                    </a:moveTo>
                    <a:cubicBezTo>
                      <a:pt x="104" y="0"/>
                      <a:pt x="0" y="105"/>
                      <a:pt x="0" y="230"/>
                    </a:cubicBezTo>
                    <a:cubicBezTo>
                      <a:pt x="0" y="362"/>
                      <a:pt x="104" y="460"/>
                      <a:pt x="230" y="460"/>
                    </a:cubicBezTo>
                    <a:lnTo>
                      <a:pt x="1281" y="460"/>
                    </a:lnTo>
                    <a:cubicBezTo>
                      <a:pt x="1413" y="460"/>
                      <a:pt x="1517" y="362"/>
                      <a:pt x="1517" y="230"/>
                    </a:cubicBezTo>
                    <a:cubicBezTo>
                      <a:pt x="1517" y="105"/>
                      <a:pt x="1413" y="0"/>
                      <a:pt x="128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384;p25">
                <a:extLst>
                  <a:ext uri="{FF2B5EF4-FFF2-40B4-BE49-F238E27FC236}">
                    <a16:creationId xmlns:a16="http://schemas.microsoft.com/office/drawing/2014/main" id="{AB04F201-7D7D-EDF5-81D4-2DF99402D199}"/>
                  </a:ext>
                </a:extLst>
              </p:cNvPr>
              <p:cNvSpPr/>
              <p:nvPr/>
            </p:nvSpPr>
            <p:spPr>
              <a:xfrm>
                <a:off x="5468897" y="4588060"/>
                <a:ext cx="182632" cy="35478"/>
              </a:xfrm>
              <a:custGeom>
                <a:avLst/>
                <a:gdLst/>
                <a:ahLst/>
                <a:cxnLst/>
                <a:rect l="l" t="t" r="r" b="b"/>
                <a:pathLst>
                  <a:path w="2368" h="460" extrusionOk="0">
                    <a:moveTo>
                      <a:pt x="230" y="0"/>
                    </a:moveTo>
                    <a:cubicBezTo>
                      <a:pt x="105" y="0"/>
                      <a:pt x="1" y="104"/>
                      <a:pt x="1" y="230"/>
                    </a:cubicBezTo>
                    <a:cubicBezTo>
                      <a:pt x="1" y="362"/>
                      <a:pt x="105" y="459"/>
                      <a:pt x="230" y="459"/>
                    </a:cubicBezTo>
                    <a:lnTo>
                      <a:pt x="2138" y="459"/>
                    </a:lnTo>
                    <a:cubicBezTo>
                      <a:pt x="2263" y="459"/>
                      <a:pt x="2367" y="362"/>
                      <a:pt x="2367" y="230"/>
                    </a:cubicBezTo>
                    <a:cubicBezTo>
                      <a:pt x="2367" y="104"/>
                      <a:pt x="2263" y="0"/>
                      <a:pt x="213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1385;p25">
                <a:extLst>
                  <a:ext uri="{FF2B5EF4-FFF2-40B4-BE49-F238E27FC236}">
                    <a16:creationId xmlns:a16="http://schemas.microsoft.com/office/drawing/2014/main" id="{BA3E809C-5AE3-964F-339A-C1837A567832}"/>
                  </a:ext>
                </a:extLst>
              </p:cNvPr>
              <p:cNvSpPr/>
              <p:nvPr/>
            </p:nvSpPr>
            <p:spPr>
              <a:xfrm>
                <a:off x="5438896" y="4588060"/>
                <a:ext cx="182555" cy="35478"/>
              </a:xfrm>
              <a:custGeom>
                <a:avLst/>
                <a:gdLst/>
                <a:ahLst/>
                <a:cxnLst/>
                <a:rect l="l" t="t" r="r" b="b"/>
                <a:pathLst>
                  <a:path w="2367" h="460" extrusionOk="0">
                    <a:moveTo>
                      <a:pt x="230" y="0"/>
                    </a:moveTo>
                    <a:cubicBezTo>
                      <a:pt x="104" y="0"/>
                      <a:pt x="0" y="104"/>
                      <a:pt x="0" y="230"/>
                    </a:cubicBezTo>
                    <a:cubicBezTo>
                      <a:pt x="0" y="362"/>
                      <a:pt x="104" y="459"/>
                      <a:pt x="230" y="459"/>
                    </a:cubicBezTo>
                    <a:lnTo>
                      <a:pt x="2137" y="459"/>
                    </a:lnTo>
                    <a:cubicBezTo>
                      <a:pt x="2262" y="459"/>
                      <a:pt x="2366" y="362"/>
                      <a:pt x="2366" y="230"/>
                    </a:cubicBezTo>
                    <a:cubicBezTo>
                      <a:pt x="2366" y="104"/>
                      <a:pt x="2262" y="0"/>
                      <a:pt x="21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" name="Google Shape;1386;p25">
                <a:extLst>
                  <a:ext uri="{FF2B5EF4-FFF2-40B4-BE49-F238E27FC236}">
                    <a16:creationId xmlns:a16="http://schemas.microsoft.com/office/drawing/2014/main" id="{4C58D9AB-E3A2-DF9F-5A85-8B9A09711820}"/>
                  </a:ext>
                </a:extLst>
              </p:cNvPr>
              <p:cNvSpPr/>
              <p:nvPr/>
            </p:nvSpPr>
            <p:spPr>
              <a:xfrm>
                <a:off x="5468897" y="4552584"/>
                <a:ext cx="182632" cy="36094"/>
              </a:xfrm>
              <a:custGeom>
                <a:avLst/>
                <a:gdLst/>
                <a:ahLst/>
                <a:cxnLst/>
                <a:rect l="l" t="t" r="r" b="b"/>
                <a:pathLst>
                  <a:path w="2368" h="468" extrusionOk="0">
                    <a:moveTo>
                      <a:pt x="230" y="1"/>
                    </a:moveTo>
                    <a:cubicBezTo>
                      <a:pt x="105" y="1"/>
                      <a:pt x="1" y="105"/>
                      <a:pt x="1" y="230"/>
                    </a:cubicBezTo>
                    <a:cubicBezTo>
                      <a:pt x="1" y="363"/>
                      <a:pt x="105" y="467"/>
                      <a:pt x="230" y="467"/>
                    </a:cubicBezTo>
                    <a:lnTo>
                      <a:pt x="2138" y="467"/>
                    </a:lnTo>
                    <a:cubicBezTo>
                      <a:pt x="2263" y="467"/>
                      <a:pt x="2367" y="363"/>
                      <a:pt x="2367" y="230"/>
                    </a:cubicBezTo>
                    <a:cubicBezTo>
                      <a:pt x="2367" y="105"/>
                      <a:pt x="2263" y="1"/>
                      <a:pt x="213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" name="Google Shape;1387;p25">
                <a:extLst>
                  <a:ext uri="{FF2B5EF4-FFF2-40B4-BE49-F238E27FC236}">
                    <a16:creationId xmlns:a16="http://schemas.microsoft.com/office/drawing/2014/main" id="{52EA9800-16DD-B750-5EFF-47B89B6F3516}"/>
                  </a:ext>
                </a:extLst>
              </p:cNvPr>
              <p:cNvSpPr/>
              <p:nvPr/>
            </p:nvSpPr>
            <p:spPr>
              <a:xfrm>
                <a:off x="5438896" y="4552584"/>
                <a:ext cx="157335" cy="36094"/>
              </a:xfrm>
              <a:custGeom>
                <a:avLst/>
                <a:gdLst/>
                <a:ahLst/>
                <a:cxnLst/>
                <a:rect l="l" t="t" r="r" b="b"/>
                <a:pathLst>
                  <a:path w="2040" h="468" extrusionOk="0">
                    <a:moveTo>
                      <a:pt x="230" y="1"/>
                    </a:moveTo>
                    <a:cubicBezTo>
                      <a:pt x="104" y="1"/>
                      <a:pt x="0" y="105"/>
                      <a:pt x="0" y="230"/>
                    </a:cubicBezTo>
                    <a:cubicBezTo>
                      <a:pt x="0" y="363"/>
                      <a:pt x="104" y="467"/>
                      <a:pt x="230" y="467"/>
                    </a:cubicBezTo>
                    <a:lnTo>
                      <a:pt x="1810" y="467"/>
                    </a:lnTo>
                    <a:cubicBezTo>
                      <a:pt x="1935" y="467"/>
                      <a:pt x="2039" y="363"/>
                      <a:pt x="2039" y="230"/>
                    </a:cubicBezTo>
                    <a:cubicBezTo>
                      <a:pt x="2039" y="105"/>
                      <a:pt x="1935" y="1"/>
                      <a:pt x="181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388;p25">
                <a:extLst>
                  <a:ext uri="{FF2B5EF4-FFF2-40B4-BE49-F238E27FC236}">
                    <a16:creationId xmlns:a16="http://schemas.microsoft.com/office/drawing/2014/main" id="{F179041F-F674-BDB3-98F6-C149DF9B6557}"/>
                  </a:ext>
                </a:extLst>
              </p:cNvPr>
              <p:cNvSpPr/>
              <p:nvPr/>
            </p:nvSpPr>
            <p:spPr>
              <a:xfrm>
                <a:off x="5468897" y="4517184"/>
                <a:ext cx="182632" cy="36017"/>
              </a:xfrm>
              <a:custGeom>
                <a:avLst/>
                <a:gdLst/>
                <a:ahLst/>
                <a:cxnLst/>
                <a:rect l="l" t="t" r="r" b="b"/>
                <a:pathLst>
                  <a:path w="2368" h="467" extrusionOk="0">
                    <a:moveTo>
                      <a:pt x="230" y="0"/>
                    </a:moveTo>
                    <a:cubicBezTo>
                      <a:pt x="105" y="0"/>
                      <a:pt x="1" y="105"/>
                      <a:pt x="1" y="230"/>
                    </a:cubicBezTo>
                    <a:cubicBezTo>
                      <a:pt x="1" y="362"/>
                      <a:pt x="105" y="467"/>
                      <a:pt x="230" y="467"/>
                    </a:cubicBezTo>
                    <a:lnTo>
                      <a:pt x="2138" y="467"/>
                    </a:lnTo>
                    <a:cubicBezTo>
                      <a:pt x="2263" y="467"/>
                      <a:pt x="2367" y="362"/>
                      <a:pt x="2367" y="230"/>
                    </a:cubicBezTo>
                    <a:cubicBezTo>
                      <a:pt x="2367" y="105"/>
                      <a:pt x="2263" y="0"/>
                      <a:pt x="213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389;p25">
                <a:extLst>
                  <a:ext uri="{FF2B5EF4-FFF2-40B4-BE49-F238E27FC236}">
                    <a16:creationId xmlns:a16="http://schemas.microsoft.com/office/drawing/2014/main" id="{7D261634-BD44-B577-DACD-DD93B275FBFF}"/>
                  </a:ext>
                </a:extLst>
              </p:cNvPr>
              <p:cNvSpPr/>
              <p:nvPr/>
            </p:nvSpPr>
            <p:spPr>
              <a:xfrm>
                <a:off x="5438896" y="4517184"/>
                <a:ext cx="182555" cy="36017"/>
              </a:xfrm>
              <a:custGeom>
                <a:avLst/>
                <a:gdLst/>
                <a:ahLst/>
                <a:cxnLst/>
                <a:rect l="l" t="t" r="r" b="b"/>
                <a:pathLst>
                  <a:path w="2367" h="467" extrusionOk="0">
                    <a:moveTo>
                      <a:pt x="230" y="0"/>
                    </a:moveTo>
                    <a:cubicBezTo>
                      <a:pt x="104" y="0"/>
                      <a:pt x="0" y="105"/>
                      <a:pt x="0" y="230"/>
                    </a:cubicBezTo>
                    <a:cubicBezTo>
                      <a:pt x="0" y="362"/>
                      <a:pt x="104" y="467"/>
                      <a:pt x="230" y="467"/>
                    </a:cubicBezTo>
                    <a:lnTo>
                      <a:pt x="2137" y="467"/>
                    </a:lnTo>
                    <a:cubicBezTo>
                      <a:pt x="2262" y="467"/>
                      <a:pt x="2366" y="362"/>
                      <a:pt x="2366" y="230"/>
                    </a:cubicBezTo>
                    <a:cubicBezTo>
                      <a:pt x="2366" y="105"/>
                      <a:pt x="2262" y="0"/>
                      <a:pt x="21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1390;p25">
                <a:extLst>
                  <a:ext uri="{FF2B5EF4-FFF2-40B4-BE49-F238E27FC236}">
                    <a16:creationId xmlns:a16="http://schemas.microsoft.com/office/drawing/2014/main" id="{03D70BEC-693C-1ACA-24FD-4748E7FB0648}"/>
                  </a:ext>
                </a:extLst>
              </p:cNvPr>
              <p:cNvSpPr/>
              <p:nvPr/>
            </p:nvSpPr>
            <p:spPr>
              <a:xfrm>
                <a:off x="5108732" y="4694336"/>
                <a:ext cx="182555" cy="36017"/>
              </a:xfrm>
              <a:custGeom>
                <a:avLst/>
                <a:gdLst/>
                <a:ahLst/>
                <a:cxnLst/>
                <a:rect l="l" t="t" r="r" b="b"/>
                <a:pathLst>
                  <a:path w="2367" h="467" extrusionOk="0">
                    <a:moveTo>
                      <a:pt x="230" y="0"/>
                    </a:moveTo>
                    <a:cubicBezTo>
                      <a:pt x="105" y="0"/>
                      <a:pt x="0" y="105"/>
                      <a:pt x="0" y="237"/>
                    </a:cubicBezTo>
                    <a:cubicBezTo>
                      <a:pt x="0" y="362"/>
                      <a:pt x="105" y="467"/>
                      <a:pt x="230" y="467"/>
                    </a:cubicBezTo>
                    <a:lnTo>
                      <a:pt x="2137" y="467"/>
                    </a:lnTo>
                    <a:cubicBezTo>
                      <a:pt x="2263" y="467"/>
                      <a:pt x="2367" y="362"/>
                      <a:pt x="2367" y="237"/>
                    </a:cubicBezTo>
                    <a:cubicBezTo>
                      <a:pt x="2367" y="105"/>
                      <a:pt x="2263" y="0"/>
                      <a:pt x="21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" name="Google Shape;1391;p25">
                <a:extLst>
                  <a:ext uri="{FF2B5EF4-FFF2-40B4-BE49-F238E27FC236}">
                    <a16:creationId xmlns:a16="http://schemas.microsoft.com/office/drawing/2014/main" id="{9F7CE74F-3B4B-783B-13DE-5512CB6EBE8A}"/>
                  </a:ext>
                </a:extLst>
              </p:cNvPr>
              <p:cNvSpPr/>
              <p:nvPr/>
            </p:nvSpPr>
            <p:spPr>
              <a:xfrm>
                <a:off x="5078654" y="4694336"/>
                <a:ext cx="182632" cy="36017"/>
              </a:xfrm>
              <a:custGeom>
                <a:avLst/>
                <a:gdLst/>
                <a:ahLst/>
                <a:cxnLst/>
                <a:rect l="l" t="t" r="r" b="b"/>
                <a:pathLst>
                  <a:path w="2368" h="467" extrusionOk="0">
                    <a:moveTo>
                      <a:pt x="230" y="0"/>
                    </a:moveTo>
                    <a:cubicBezTo>
                      <a:pt x="105" y="0"/>
                      <a:pt x="1" y="105"/>
                      <a:pt x="1" y="237"/>
                    </a:cubicBezTo>
                    <a:cubicBezTo>
                      <a:pt x="1" y="362"/>
                      <a:pt x="105" y="467"/>
                      <a:pt x="230" y="467"/>
                    </a:cubicBezTo>
                    <a:lnTo>
                      <a:pt x="2138" y="467"/>
                    </a:lnTo>
                    <a:cubicBezTo>
                      <a:pt x="2263" y="467"/>
                      <a:pt x="2367" y="362"/>
                      <a:pt x="2367" y="237"/>
                    </a:cubicBezTo>
                    <a:cubicBezTo>
                      <a:pt x="2367" y="105"/>
                      <a:pt x="2263" y="0"/>
                      <a:pt x="213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1392;p25">
                <a:extLst>
                  <a:ext uri="{FF2B5EF4-FFF2-40B4-BE49-F238E27FC236}">
                    <a16:creationId xmlns:a16="http://schemas.microsoft.com/office/drawing/2014/main" id="{47E9F23A-ECA5-9D16-E122-27CFDC0478DA}"/>
                  </a:ext>
                </a:extLst>
              </p:cNvPr>
              <p:cNvSpPr/>
              <p:nvPr/>
            </p:nvSpPr>
            <p:spPr>
              <a:xfrm>
                <a:off x="5108732" y="4658859"/>
                <a:ext cx="182555" cy="36094"/>
              </a:xfrm>
              <a:custGeom>
                <a:avLst/>
                <a:gdLst/>
                <a:ahLst/>
                <a:cxnLst/>
                <a:rect l="l" t="t" r="r" b="b"/>
                <a:pathLst>
                  <a:path w="2367" h="468" extrusionOk="0">
                    <a:moveTo>
                      <a:pt x="230" y="1"/>
                    </a:moveTo>
                    <a:cubicBezTo>
                      <a:pt x="105" y="1"/>
                      <a:pt x="0" y="105"/>
                      <a:pt x="0" y="237"/>
                    </a:cubicBezTo>
                    <a:cubicBezTo>
                      <a:pt x="0" y="363"/>
                      <a:pt x="105" y="467"/>
                      <a:pt x="230" y="467"/>
                    </a:cubicBezTo>
                    <a:lnTo>
                      <a:pt x="2137" y="467"/>
                    </a:lnTo>
                    <a:cubicBezTo>
                      <a:pt x="2263" y="467"/>
                      <a:pt x="2367" y="363"/>
                      <a:pt x="2367" y="237"/>
                    </a:cubicBezTo>
                    <a:cubicBezTo>
                      <a:pt x="2367" y="105"/>
                      <a:pt x="2263" y="1"/>
                      <a:pt x="21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393;p25">
                <a:extLst>
                  <a:ext uri="{FF2B5EF4-FFF2-40B4-BE49-F238E27FC236}">
                    <a16:creationId xmlns:a16="http://schemas.microsoft.com/office/drawing/2014/main" id="{F0A62F6F-74B6-C772-B006-7C5E9FB85DC5}"/>
                  </a:ext>
                </a:extLst>
              </p:cNvPr>
              <p:cNvSpPr/>
              <p:nvPr/>
            </p:nvSpPr>
            <p:spPr>
              <a:xfrm>
                <a:off x="5078654" y="4658859"/>
                <a:ext cx="157412" cy="36094"/>
              </a:xfrm>
              <a:custGeom>
                <a:avLst/>
                <a:gdLst/>
                <a:ahLst/>
                <a:cxnLst/>
                <a:rect l="l" t="t" r="r" b="b"/>
                <a:pathLst>
                  <a:path w="2041" h="468" extrusionOk="0">
                    <a:moveTo>
                      <a:pt x="230" y="1"/>
                    </a:moveTo>
                    <a:cubicBezTo>
                      <a:pt x="105" y="1"/>
                      <a:pt x="1" y="105"/>
                      <a:pt x="1" y="237"/>
                    </a:cubicBezTo>
                    <a:cubicBezTo>
                      <a:pt x="1" y="363"/>
                      <a:pt x="105" y="467"/>
                      <a:pt x="230" y="467"/>
                    </a:cubicBezTo>
                    <a:lnTo>
                      <a:pt x="1803" y="467"/>
                    </a:lnTo>
                    <a:cubicBezTo>
                      <a:pt x="1936" y="467"/>
                      <a:pt x="2040" y="363"/>
                      <a:pt x="2040" y="237"/>
                    </a:cubicBezTo>
                    <a:cubicBezTo>
                      <a:pt x="2040" y="105"/>
                      <a:pt x="1936" y="1"/>
                      <a:pt x="180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1394;p25">
                <a:extLst>
                  <a:ext uri="{FF2B5EF4-FFF2-40B4-BE49-F238E27FC236}">
                    <a16:creationId xmlns:a16="http://schemas.microsoft.com/office/drawing/2014/main" id="{642E5967-986D-0FEA-0D59-6C1519AFF2A5}"/>
                  </a:ext>
                </a:extLst>
              </p:cNvPr>
              <p:cNvSpPr/>
              <p:nvPr/>
            </p:nvSpPr>
            <p:spPr>
              <a:xfrm>
                <a:off x="5108732" y="4623460"/>
                <a:ext cx="182555" cy="36017"/>
              </a:xfrm>
              <a:custGeom>
                <a:avLst/>
                <a:gdLst/>
                <a:ahLst/>
                <a:cxnLst/>
                <a:rect l="l" t="t" r="r" b="b"/>
                <a:pathLst>
                  <a:path w="2367" h="467" extrusionOk="0">
                    <a:moveTo>
                      <a:pt x="230" y="0"/>
                    </a:moveTo>
                    <a:cubicBezTo>
                      <a:pt x="105" y="0"/>
                      <a:pt x="0" y="105"/>
                      <a:pt x="0" y="237"/>
                    </a:cubicBezTo>
                    <a:cubicBezTo>
                      <a:pt x="0" y="362"/>
                      <a:pt x="105" y="467"/>
                      <a:pt x="230" y="467"/>
                    </a:cubicBezTo>
                    <a:lnTo>
                      <a:pt x="2137" y="467"/>
                    </a:lnTo>
                    <a:cubicBezTo>
                      <a:pt x="2263" y="467"/>
                      <a:pt x="2367" y="362"/>
                      <a:pt x="2367" y="237"/>
                    </a:cubicBezTo>
                    <a:cubicBezTo>
                      <a:pt x="2367" y="105"/>
                      <a:pt x="2263" y="0"/>
                      <a:pt x="21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" name="Google Shape;1395;p25">
                <a:extLst>
                  <a:ext uri="{FF2B5EF4-FFF2-40B4-BE49-F238E27FC236}">
                    <a16:creationId xmlns:a16="http://schemas.microsoft.com/office/drawing/2014/main" id="{0A151F9F-B381-A05E-4B61-A5E885237E21}"/>
                  </a:ext>
                </a:extLst>
              </p:cNvPr>
              <p:cNvSpPr/>
              <p:nvPr/>
            </p:nvSpPr>
            <p:spPr>
              <a:xfrm>
                <a:off x="5078654" y="4623460"/>
                <a:ext cx="182632" cy="36017"/>
              </a:xfrm>
              <a:custGeom>
                <a:avLst/>
                <a:gdLst/>
                <a:ahLst/>
                <a:cxnLst/>
                <a:rect l="l" t="t" r="r" b="b"/>
                <a:pathLst>
                  <a:path w="2368" h="467" extrusionOk="0">
                    <a:moveTo>
                      <a:pt x="230" y="0"/>
                    </a:moveTo>
                    <a:cubicBezTo>
                      <a:pt x="105" y="0"/>
                      <a:pt x="1" y="105"/>
                      <a:pt x="1" y="237"/>
                    </a:cubicBezTo>
                    <a:cubicBezTo>
                      <a:pt x="1" y="362"/>
                      <a:pt x="105" y="467"/>
                      <a:pt x="230" y="467"/>
                    </a:cubicBezTo>
                    <a:lnTo>
                      <a:pt x="2138" y="467"/>
                    </a:lnTo>
                    <a:cubicBezTo>
                      <a:pt x="2263" y="467"/>
                      <a:pt x="2367" y="362"/>
                      <a:pt x="2367" y="237"/>
                    </a:cubicBezTo>
                    <a:cubicBezTo>
                      <a:pt x="2367" y="105"/>
                      <a:pt x="2263" y="0"/>
                      <a:pt x="213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" name="Google Shape;1396;p25">
                <a:extLst>
                  <a:ext uri="{FF2B5EF4-FFF2-40B4-BE49-F238E27FC236}">
                    <a16:creationId xmlns:a16="http://schemas.microsoft.com/office/drawing/2014/main" id="{A1A54331-10CD-57C7-4531-EB30ADCAC487}"/>
                  </a:ext>
                </a:extLst>
              </p:cNvPr>
              <p:cNvSpPr/>
              <p:nvPr/>
            </p:nvSpPr>
            <p:spPr>
              <a:xfrm>
                <a:off x="5108732" y="4588600"/>
                <a:ext cx="182555" cy="35478"/>
              </a:xfrm>
              <a:custGeom>
                <a:avLst/>
                <a:gdLst/>
                <a:ahLst/>
                <a:cxnLst/>
                <a:rect l="l" t="t" r="r" b="b"/>
                <a:pathLst>
                  <a:path w="2367" h="460" extrusionOk="0">
                    <a:moveTo>
                      <a:pt x="230" y="0"/>
                    </a:moveTo>
                    <a:cubicBezTo>
                      <a:pt x="105" y="0"/>
                      <a:pt x="0" y="97"/>
                      <a:pt x="0" y="230"/>
                    </a:cubicBezTo>
                    <a:cubicBezTo>
                      <a:pt x="0" y="355"/>
                      <a:pt x="105" y="459"/>
                      <a:pt x="230" y="459"/>
                    </a:cubicBezTo>
                    <a:lnTo>
                      <a:pt x="2137" y="459"/>
                    </a:lnTo>
                    <a:cubicBezTo>
                      <a:pt x="2263" y="459"/>
                      <a:pt x="2367" y="355"/>
                      <a:pt x="2367" y="230"/>
                    </a:cubicBezTo>
                    <a:cubicBezTo>
                      <a:pt x="2367" y="97"/>
                      <a:pt x="2263" y="0"/>
                      <a:pt x="21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1397;p25">
                <a:extLst>
                  <a:ext uri="{FF2B5EF4-FFF2-40B4-BE49-F238E27FC236}">
                    <a16:creationId xmlns:a16="http://schemas.microsoft.com/office/drawing/2014/main" id="{8F0B8421-CA0A-209B-1055-9C72C319E40E}"/>
                  </a:ext>
                </a:extLst>
              </p:cNvPr>
              <p:cNvSpPr/>
              <p:nvPr/>
            </p:nvSpPr>
            <p:spPr>
              <a:xfrm>
                <a:off x="5079194" y="4588600"/>
                <a:ext cx="157412" cy="35478"/>
              </a:xfrm>
              <a:custGeom>
                <a:avLst/>
                <a:gdLst/>
                <a:ahLst/>
                <a:cxnLst/>
                <a:rect l="l" t="t" r="r" b="b"/>
                <a:pathLst>
                  <a:path w="2041" h="460" extrusionOk="0">
                    <a:moveTo>
                      <a:pt x="230" y="0"/>
                    </a:moveTo>
                    <a:cubicBezTo>
                      <a:pt x="105" y="0"/>
                      <a:pt x="1" y="97"/>
                      <a:pt x="1" y="230"/>
                    </a:cubicBezTo>
                    <a:cubicBezTo>
                      <a:pt x="1" y="355"/>
                      <a:pt x="105" y="459"/>
                      <a:pt x="230" y="459"/>
                    </a:cubicBezTo>
                    <a:lnTo>
                      <a:pt x="1810" y="459"/>
                    </a:lnTo>
                    <a:cubicBezTo>
                      <a:pt x="1936" y="459"/>
                      <a:pt x="2040" y="355"/>
                      <a:pt x="2040" y="230"/>
                    </a:cubicBezTo>
                    <a:cubicBezTo>
                      <a:pt x="2040" y="97"/>
                      <a:pt x="1936" y="0"/>
                      <a:pt x="181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1398;p25">
                <a:extLst>
                  <a:ext uri="{FF2B5EF4-FFF2-40B4-BE49-F238E27FC236}">
                    <a16:creationId xmlns:a16="http://schemas.microsoft.com/office/drawing/2014/main" id="{A19FC5C5-8669-C083-B827-86396325BFE2}"/>
                  </a:ext>
                </a:extLst>
              </p:cNvPr>
              <p:cNvSpPr/>
              <p:nvPr/>
            </p:nvSpPr>
            <p:spPr>
              <a:xfrm>
                <a:off x="5108732" y="4553123"/>
                <a:ext cx="182555" cy="35555"/>
              </a:xfrm>
              <a:custGeom>
                <a:avLst/>
                <a:gdLst/>
                <a:ahLst/>
                <a:cxnLst/>
                <a:rect l="l" t="t" r="r" b="b"/>
                <a:pathLst>
                  <a:path w="2367" h="461" extrusionOk="0">
                    <a:moveTo>
                      <a:pt x="230" y="1"/>
                    </a:moveTo>
                    <a:cubicBezTo>
                      <a:pt x="105" y="1"/>
                      <a:pt x="0" y="105"/>
                      <a:pt x="0" y="230"/>
                    </a:cubicBezTo>
                    <a:cubicBezTo>
                      <a:pt x="0" y="356"/>
                      <a:pt x="105" y="460"/>
                      <a:pt x="230" y="460"/>
                    </a:cubicBezTo>
                    <a:lnTo>
                      <a:pt x="2137" y="460"/>
                    </a:lnTo>
                    <a:cubicBezTo>
                      <a:pt x="2263" y="460"/>
                      <a:pt x="2367" y="356"/>
                      <a:pt x="2367" y="230"/>
                    </a:cubicBezTo>
                    <a:cubicBezTo>
                      <a:pt x="2367" y="105"/>
                      <a:pt x="2263" y="1"/>
                      <a:pt x="21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1399;p25">
                <a:extLst>
                  <a:ext uri="{FF2B5EF4-FFF2-40B4-BE49-F238E27FC236}">
                    <a16:creationId xmlns:a16="http://schemas.microsoft.com/office/drawing/2014/main" id="{B243DDFB-0DC8-524B-E8D5-373FC8BA27B6}"/>
                  </a:ext>
                </a:extLst>
              </p:cNvPr>
              <p:cNvSpPr/>
              <p:nvPr/>
            </p:nvSpPr>
            <p:spPr>
              <a:xfrm>
                <a:off x="5079194" y="4553123"/>
                <a:ext cx="182632" cy="35555"/>
              </a:xfrm>
              <a:custGeom>
                <a:avLst/>
                <a:gdLst/>
                <a:ahLst/>
                <a:cxnLst/>
                <a:rect l="l" t="t" r="r" b="b"/>
                <a:pathLst>
                  <a:path w="2368" h="461" extrusionOk="0">
                    <a:moveTo>
                      <a:pt x="230" y="1"/>
                    </a:moveTo>
                    <a:cubicBezTo>
                      <a:pt x="105" y="1"/>
                      <a:pt x="1" y="105"/>
                      <a:pt x="1" y="230"/>
                    </a:cubicBezTo>
                    <a:cubicBezTo>
                      <a:pt x="1" y="356"/>
                      <a:pt x="105" y="460"/>
                      <a:pt x="230" y="460"/>
                    </a:cubicBezTo>
                    <a:lnTo>
                      <a:pt x="2137" y="460"/>
                    </a:lnTo>
                    <a:cubicBezTo>
                      <a:pt x="2263" y="460"/>
                      <a:pt x="2367" y="356"/>
                      <a:pt x="2367" y="230"/>
                    </a:cubicBezTo>
                    <a:cubicBezTo>
                      <a:pt x="2367" y="105"/>
                      <a:pt x="2263" y="1"/>
                      <a:pt x="21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" name="Google Shape;1400;p25">
                <a:extLst>
                  <a:ext uri="{FF2B5EF4-FFF2-40B4-BE49-F238E27FC236}">
                    <a16:creationId xmlns:a16="http://schemas.microsoft.com/office/drawing/2014/main" id="{93DF1617-45A4-A731-2470-09503EC40A58}"/>
                  </a:ext>
                </a:extLst>
              </p:cNvPr>
              <p:cNvSpPr/>
              <p:nvPr/>
            </p:nvSpPr>
            <p:spPr>
              <a:xfrm>
                <a:off x="5108732" y="4517724"/>
                <a:ext cx="182555" cy="35478"/>
              </a:xfrm>
              <a:custGeom>
                <a:avLst/>
                <a:gdLst/>
                <a:ahLst/>
                <a:cxnLst/>
                <a:rect l="l" t="t" r="r" b="b"/>
                <a:pathLst>
                  <a:path w="2367" h="460" extrusionOk="0">
                    <a:moveTo>
                      <a:pt x="230" y="0"/>
                    </a:moveTo>
                    <a:cubicBezTo>
                      <a:pt x="105" y="0"/>
                      <a:pt x="0" y="105"/>
                      <a:pt x="0" y="230"/>
                    </a:cubicBezTo>
                    <a:cubicBezTo>
                      <a:pt x="0" y="355"/>
                      <a:pt x="105" y="460"/>
                      <a:pt x="230" y="460"/>
                    </a:cubicBezTo>
                    <a:lnTo>
                      <a:pt x="2137" y="460"/>
                    </a:lnTo>
                    <a:cubicBezTo>
                      <a:pt x="2263" y="460"/>
                      <a:pt x="2367" y="355"/>
                      <a:pt x="2367" y="230"/>
                    </a:cubicBezTo>
                    <a:cubicBezTo>
                      <a:pt x="2367" y="105"/>
                      <a:pt x="2263" y="0"/>
                      <a:pt x="21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" name="Google Shape;1401;p25">
                <a:extLst>
                  <a:ext uri="{FF2B5EF4-FFF2-40B4-BE49-F238E27FC236}">
                    <a16:creationId xmlns:a16="http://schemas.microsoft.com/office/drawing/2014/main" id="{470B8B91-D7B8-00BB-10A7-0900BEF492CC}"/>
                  </a:ext>
                </a:extLst>
              </p:cNvPr>
              <p:cNvSpPr/>
              <p:nvPr/>
            </p:nvSpPr>
            <p:spPr>
              <a:xfrm>
                <a:off x="5079194" y="4517724"/>
                <a:ext cx="182632" cy="35478"/>
              </a:xfrm>
              <a:custGeom>
                <a:avLst/>
                <a:gdLst/>
                <a:ahLst/>
                <a:cxnLst/>
                <a:rect l="l" t="t" r="r" b="b"/>
                <a:pathLst>
                  <a:path w="2368" h="460" extrusionOk="0">
                    <a:moveTo>
                      <a:pt x="230" y="0"/>
                    </a:moveTo>
                    <a:cubicBezTo>
                      <a:pt x="105" y="0"/>
                      <a:pt x="1" y="105"/>
                      <a:pt x="1" y="230"/>
                    </a:cubicBezTo>
                    <a:cubicBezTo>
                      <a:pt x="1" y="355"/>
                      <a:pt x="105" y="460"/>
                      <a:pt x="230" y="460"/>
                    </a:cubicBezTo>
                    <a:lnTo>
                      <a:pt x="2137" y="460"/>
                    </a:lnTo>
                    <a:cubicBezTo>
                      <a:pt x="2263" y="460"/>
                      <a:pt x="2367" y="355"/>
                      <a:pt x="2367" y="230"/>
                    </a:cubicBezTo>
                    <a:cubicBezTo>
                      <a:pt x="2367" y="105"/>
                      <a:pt x="2263" y="0"/>
                      <a:pt x="21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1402;p25">
                <a:extLst>
                  <a:ext uri="{FF2B5EF4-FFF2-40B4-BE49-F238E27FC236}">
                    <a16:creationId xmlns:a16="http://schemas.microsoft.com/office/drawing/2014/main" id="{66DD31AD-2F0F-85B7-59B0-395E08E9178E}"/>
                  </a:ext>
                </a:extLst>
              </p:cNvPr>
              <p:cNvSpPr/>
              <p:nvPr/>
            </p:nvSpPr>
            <p:spPr>
              <a:xfrm>
                <a:off x="5108732" y="4482247"/>
                <a:ext cx="182555" cy="35555"/>
              </a:xfrm>
              <a:custGeom>
                <a:avLst/>
                <a:gdLst/>
                <a:ahLst/>
                <a:cxnLst/>
                <a:rect l="l" t="t" r="r" b="b"/>
                <a:pathLst>
                  <a:path w="2367" h="461" extrusionOk="0">
                    <a:moveTo>
                      <a:pt x="230" y="1"/>
                    </a:moveTo>
                    <a:cubicBezTo>
                      <a:pt x="105" y="1"/>
                      <a:pt x="0" y="105"/>
                      <a:pt x="0" y="231"/>
                    </a:cubicBezTo>
                    <a:cubicBezTo>
                      <a:pt x="0" y="356"/>
                      <a:pt x="105" y="460"/>
                      <a:pt x="230" y="460"/>
                    </a:cubicBezTo>
                    <a:lnTo>
                      <a:pt x="2137" y="460"/>
                    </a:lnTo>
                    <a:cubicBezTo>
                      <a:pt x="2263" y="460"/>
                      <a:pt x="2367" y="356"/>
                      <a:pt x="2367" y="231"/>
                    </a:cubicBezTo>
                    <a:cubicBezTo>
                      <a:pt x="2367" y="105"/>
                      <a:pt x="2263" y="1"/>
                      <a:pt x="21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1403;p25">
                <a:extLst>
                  <a:ext uri="{FF2B5EF4-FFF2-40B4-BE49-F238E27FC236}">
                    <a16:creationId xmlns:a16="http://schemas.microsoft.com/office/drawing/2014/main" id="{F6C97219-C6E8-7354-A109-D2AE4BA2A048}"/>
                  </a:ext>
                </a:extLst>
              </p:cNvPr>
              <p:cNvSpPr/>
              <p:nvPr/>
            </p:nvSpPr>
            <p:spPr>
              <a:xfrm>
                <a:off x="5079194" y="4482247"/>
                <a:ext cx="136974" cy="35555"/>
              </a:xfrm>
              <a:custGeom>
                <a:avLst/>
                <a:gdLst/>
                <a:ahLst/>
                <a:cxnLst/>
                <a:rect l="l" t="t" r="r" b="b"/>
                <a:pathLst>
                  <a:path w="1776" h="461" extrusionOk="0">
                    <a:moveTo>
                      <a:pt x="230" y="1"/>
                    </a:moveTo>
                    <a:cubicBezTo>
                      <a:pt x="105" y="1"/>
                      <a:pt x="1" y="105"/>
                      <a:pt x="1" y="231"/>
                    </a:cubicBezTo>
                    <a:cubicBezTo>
                      <a:pt x="1" y="356"/>
                      <a:pt x="105" y="460"/>
                      <a:pt x="230" y="460"/>
                    </a:cubicBezTo>
                    <a:lnTo>
                      <a:pt x="1546" y="460"/>
                    </a:lnTo>
                    <a:cubicBezTo>
                      <a:pt x="1671" y="460"/>
                      <a:pt x="1776" y="356"/>
                      <a:pt x="1776" y="231"/>
                    </a:cubicBezTo>
                    <a:cubicBezTo>
                      <a:pt x="1776" y="105"/>
                      <a:pt x="1671" y="1"/>
                      <a:pt x="154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1404;p25">
                <a:extLst>
                  <a:ext uri="{FF2B5EF4-FFF2-40B4-BE49-F238E27FC236}">
                    <a16:creationId xmlns:a16="http://schemas.microsoft.com/office/drawing/2014/main" id="{F01F6386-EC44-C442-E184-8763A77EEDDC}"/>
                  </a:ext>
                </a:extLst>
              </p:cNvPr>
              <p:cNvSpPr/>
              <p:nvPr/>
            </p:nvSpPr>
            <p:spPr>
              <a:xfrm>
                <a:off x="5742684" y="4693796"/>
                <a:ext cx="182555" cy="36017"/>
              </a:xfrm>
              <a:custGeom>
                <a:avLst/>
                <a:gdLst/>
                <a:ahLst/>
                <a:cxnLst/>
                <a:rect l="l" t="t" r="r" b="b"/>
                <a:pathLst>
                  <a:path w="2367" h="467" extrusionOk="0">
                    <a:moveTo>
                      <a:pt x="230" y="0"/>
                    </a:moveTo>
                    <a:cubicBezTo>
                      <a:pt x="105" y="0"/>
                      <a:pt x="0" y="105"/>
                      <a:pt x="0" y="237"/>
                    </a:cubicBezTo>
                    <a:cubicBezTo>
                      <a:pt x="0" y="362"/>
                      <a:pt x="105" y="467"/>
                      <a:pt x="230" y="467"/>
                    </a:cubicBezTo>
                    <a:lnTo>
                      <a:pt x="2137" y="467"/>
                    </a:lnTo>
                    <a:cubicBezTo>
                      <a:pt x="2263" y="467"/>
                      <a:pt x="2367" y="362"/>
                      <a:pt x="2367" y="237"/>
                    </a:cubicBezTo>
                    <a:cubicBezTo>
                      <a:pt x="2367" y="105"/>
                      <a:pt x="2263" y="0"/>
                      <a:pt x="21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1405;p25">
                <a:extLst>
                  <a:ext uri="{FF2B5EF4-FFF2-40B4-BE49-F238E27FC236}">
                    <a16:creationId xmlns:a16="http://schemas.microsoft.com/office/drawing/2014/main" id="{35BDDBB5-B7A6-7552-D9C4-2FB34749B703}"/>
                  </a:ext>
                </a:extLst>
              </p:cNvPr>
              <p:cNvSpPr/>
              <p:nvPr/>
            </p:nvSpPr>
            <p:spPr>
              <a:xfrm>
                <a:off x="5712606" y="4693796"/>
                <a:ext cx="182632" cy="36017"/>
              </a:xfrm>
              <a:custGeom>
                <a:avLst/>
                <a:gdLst/>
                <a:ahLst/>
                <a:cxnLst/>
                <a:rect l="l" t="t" r="r" b="b"/>
                <a:pathLst>
                  <a:path w="2368" h="467" extrusionOk="0">
                    <a:moveTo>
                      <a:pt x="230" y="0"/>
                    </a:moveTo>
                    <a:cubicBezTo>
                      <a:pt x="105" y="0"/>
                      <a:pt x="1" y="105"/>
                      <a:pt x="1" y="237"/>
                    </a:cubicBezTo>
                    <a:cubicBezTo>
                      <a:pt x="1" y="362"/>
                      <a:pt x="105" y="467"/>
                      <a:pt x="230" y="467"/>
                    </a:cubicBezTo>
                    <a:lnTo>
                      <a:pt x="2137" y="467"/>
                    </a:lnTo>
                    <a:cubicBezTo>
                      <a:pt x="2263" y="467"/>
                      <a:pt x="2367" y="362"/>
                      <a:pt x="2367" y="237"/>
                    </a:cubicBezTo>
                    <a:cubicBezTo>
                      <a:pt x="2367" y="105"/>
                      <a:pt x="2263" y="0"/>
                      <a:pt x="21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" name="Google Shape;1406;p25">
                <a:extLst>
                  <a:ext uri="{FF2B5EF4-FFF2-40B4-BE49-F238E27FC236}">
                    <a16:creationId xmlns:a16="http://schemas.microsoft.com/office/drawing/2014/main" id="{9091C873-D985-DB0B-CC3C-ADA186F3FAC0}"/>
                  </a:ext>
                </a:extLst>
              </p:cNvPr>
              <p:cNvSpPr/>
              <p:nvPr/>
            </p:nvSpPr>
            <p:spPr>
              <a:xfrm>
                <a:off x="5742684" y="4658319"/>
                <a:ext cx="182555" cy="36094"/>
              </a:xfrm>
              <a:custGeom>
                <a:avLst/>
                <a:gdLst/>
                <a:ahLst/>
                <a:cxnLst/>
                <a:rect l="l" t="t" r="r" b="b"/>
                <a:pathLst>
                  <a:path w="2367" h="468" extrusionOk="0">
                    <a:moveTo>
                      <a:pt x="230" y="1"/>
                    </a:moveTo>
                    <a:cubicBezTo>
                      <a:pt x="105" y="1"/>
                      <a:pt x="0" y="105"/>
                      <a:pt x="0" y="238"/>
                    </a:cubicBezTo>
                    <a:cubicBezTo>
                      <a:pt x="0" y="363"/>
                      <a:pt x="105" y="467"/>
                      <a:pt x="230" y="467"/>
                    </a:cubicBezTo>
                    <a:lnTo>
                      <a:pt x="2137" y="467"/>
                    </a:lnTo>
                    <a:cubicBezTo>
                      <a:pt x="2263" y="467"/>
                      <a:pt x="2367" y="363"/>
                      <a:pt x="2367" y="238"/>
                    </a:cubicBezTo>
                    <a:cubicBezTo>
                      <a:pt x="2367" y="105"/>
                      <a:pt x="2263" y="1"/>
                      <a:pt x="21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1407;p25">
                <a:extLst>
                  <a:ext uri="{FF2B5EF4-FFF2-40B4-BE49-F238E27FC236}">
                    <a16:creationId xmlns:a16="http://schemas.microsoft.com/office/drawing/2014/main" id="{2AA701BD-B482-A427-9548-5ED298685C14}"/>
                  </a:ext>
                </a:extLst>
              </p:cNvPr>
              <p:cNvSpPr/>
              <p:nvPr/>
            </p:nvSpPr>
            <p:spPr>
              <a:xfrm>
                <a:off x="5712606" y="4658319"/>
                <a:ext cx="182632" cy="36094"/>
              </a:xfrm>
              <a:custGeom>
                <a:avLst/>
                <a:gdLst/>
                <a:ahLst/>
                <a:cxnLst/>
                <a:rect l="l" t="t" r="r" b="b"/>
                <a:pathLst>
                  <a:path w="2368" h="468" extrusionOk="0">
                    <a:moveTo>
                      <a:pt x="230" y="1"/>
                    </a:moveTo>
                    <a:cubicBezTo>
                      <a:pt x="105" y="1"/>
                      <a:pt x="1" y="105"/>
                      <a:pt x="1" y="238"/>
                    </a:cubicBezTo>
                    <a:cubicBezTo>
                      <a:pt x="1" y="363"/>
                      <a:pt x="105" y="467"/>
                      <a:pt x="230" y="467"/>
                    </a:cubicBezTo>
                    <a:lnTo>
                      <a:pt x="2137" y="467"/>
                    </a:lnTo>
                    <a:cubicBezTo>
                      <a:pt x="2263" y="467"/>
                      <a:pt x="2367" y="363"/>
                      <a:pt x="2367" y="238"/>
                    </a:cubicBezTo>
                    <a:cubicBezTo>
                      <a:pt x="2367" y="105"/>
                      <a:pt x="2263" y="1"/>
                      <a:pt x="21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1408;p25">
                <a:extLst>
                  <a:ext uri="{FF2B5EF4-FFF2-40B4-BE49-F238E27FC236}">
                    <a16:creationId xmlns:a16="http://schemas.microsoft.com/office/drawing/2014/main" id="{A7F04A0E-17FA-9A78-FB9E-0C2320FEB1D0}"/>
                  </a:ext>
                </a:extLst>
              </p:cNvPr>
              <p:cNvSpPr/>
              <p:nvPr/>
            </p:nvSpPr>
            <p:spPr>
              <a:xfrm>
                <a:off x="5742684" y="4623460"/>
                <a:ext cx="182555" cy="36017"/>
              </a:xfrm>
              <a:custGeom>
                <a:avLst/>
                <a:gdLst/>
                <a:ahLst/>
                <a:cxnLst/>
                <a:rect l="l" t="t" r="r" b="b"/>
                <a:pathLst>
                  <a:path w="2367" h="467" extrusionOk="0">
                    <a:moveTo>
                      <a:pt x="230" y="0"/>
                    </a:moveTo>
                    <a:cubicBezTo>
                      <a:pt x="105" y="0"/>
                      <a:pt x="0" y="105"/>
                      <a:pt x="0" y="230"/>
                    </a:cubicBezTo>
                    <a:cubicBezTo>
                      <a:pt x="0" y="362"/>
                      <a:pt x="105" y="467"/>
                      <a:pt x="230" y="467"/>
                    </a:cubicBezTo>
                    <a:lnTo>
                      <a:pt x="2137" y="467"/>
                    </a:lnTo>
                    <a:cubicBezTo>
                      <a:pt x="2263" y="467"/>
                      <a:pt x="2367" y="362"/>
                      <a:pt x="2367" y="230"/>
                    </a:cubicBezTo>
                    <a:cubicBezTo>
                      <a:pt x="2367" y="105"/>
                      <a:pt x="2263" y="0"/>
                      <a:pt x="21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1409;p25">
                <a:extLst>
                  <a:ext uri="{FF2B5EF4-FFF2-40B4-BE49-F238E27FC236}">
                    <a16:creationId xmlns:a16="http://schemas.microsoft.com/office/drawing/2014/main" id="{415A5714-BE04-C654-C2D9-D9983C891C76}"/>
                  </a:ext>
                </a:extLst>
              </p:cNvPr>
              <p:cNvSpPr/>
              <p:nvPr/>
            </p:nvSpPr>
            <p:spPr>
              <a:xfrm>
                <a:off x="5712606" y="4623460"/>
                <a:ext cx="182632" cy="36017"/>
              </a:xfrm>
              <a:custGeom>
                <a:avLst/>
                <a:gdLst/>
                <a:ahLst/>
                <a:cxnLst/>
                <a:rect l="l" t="t" r="r" b="b"/>
                <a:pathLst>
                  <a:path w="2368" h="467" extrusionOk="0">
                    <a:moveTo>
                      <a:pt x="230" y="0"/>
                    </a:moveTo>
                    <a:cubicBezTo>
                      <a:pt x="105" y="0"/>
                      <a:pt x="1" y="105"/>
                      <a:pt x="1" y="230"/>
                    </a:cubicBezTo>
                    <a:cubicBezTo>
                      <a:pt x="1" y="362"/>
                      <a:pt x="105" y="467"/>
                      <a:pt x="230" y="467"/>
                    </a:cubicBezTo>
                    <a:lnTo>
                      <a:pt x="2137" y="467"/>
                    </a:lnTo>
                    <a:cubicBezTo>
                      <a:pt x="2263" y="467"/>
                      <a:pt x="2367" y="362"/>
                      <a:pt x="2367" y="230"/>
                    </a:cubicBezTo>
                    <a:cubicBezTo>
                      <a:pt x="2367" y="105"/>
                      <a:pt x="2263" y="0"/>
                      <a:pt x="21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1410;p25">
                <a:extLst>
                  <a:ext uri="{FF2B5EF4-FFF2-40B4-BE49-F238E27FC236}">
                    <a16:creationId xmlns:a16="http://schemas.microsoft.com/office/drawing/2014/main" id="{CB536679-9488-38A8-523F-A268C1049A56}"/>
                  </a:ext>
                </a:extLst>
              </p:cNvPr>
              <p:cNvSpPr/>
              <p:nvPr/>
            </p:nvSpPr>
            <p:spPr>
              <a:xfrm>
                <a:off x="5742684" y="4588060"/>
                <a:ext cx="182555" cy="36017"/>
              </a:xfrm>
              <a:custGeom>
                <a:avLst/>
                <a:gdLst/>
                <a:ahLst/>
                <a:cxnLst/>
                <a:rect l="l" t="t" r="r" b="b"/>
                <a:pathLst>
                  <a:path w="2367" h="467" extrusionOk="0">
                    <a:moveTo>
                      <a:pt x="230" y="0"/>
                    </a:moveTo>
                    <a:cubicBezTo>
                      <a:pt x="105" y="0"/>
                      <a:pt x="0" y="104"/>
                      <a:pt x="0" y="230"/>
                    </a:cubicBezTo>
                    <a:cubicBezTo>
                      <a:pt x="0" y="362"/>
                      <a:pt x="105" y="466"/>
                      <a:pt x="230" y="466"/>
                    </a:cubicBezTo>
                    <a:lnTo>
                      <a:pt x="2137" y="466"/>
                    </a:lnTo>
                    <a:cubicBezTo>
                      <a:pt x="2263" y="466"/>
                      <a:pt x="2367" y="362"/>
                      <a:pt x="2367" y="230"/>
                    </a:cubicBezTo>
                    <a:cubicBezTo>
                      <a:pt x="2367" y="104"/>
                      <a:pt x="2263" y="0"/>
                      <a:pt x="21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1411;p25">
                <a:extLst>
                  <a:ext uri="{FF2B5EF4-FFF2-40B4-BE49-F238E27FC236}">
                    <a16:creationId xmlns:a16="http://schemas.microsoft.com/office/drawing/2014/main" id="{C64B43A8-D892-8865-93AA-222F19E4FA57}"/>
                  </a:ext>
                </a:extLst>
              </p:cNvPr>
              <p:cNvSpPr/>
              <p:nvPr/>
            </p:nvSpPr>
            <p:spPr>
              <a:xfrm>
                <a:off x="5712606" y="4588060"/>
                <a:ext cx="157412" cy="36017"/>
              </a:xfrm>
              <a:custGeom>
                <a:avLst/>
                <a:gdLst/>
                <a:ahLst/>
                <a:cxnLst/>
                <a:rect l="l" t="t" r="r" b="b"/>
                <a:pathLst>
                  <a:path w="2041" h="467" extrusionOk="0">
                    <a:moveTo>
                      <a:pt x="230" y="0"/>
                    </a:moveTo>
                    <a:cubicBezTo>
                      <a:pt x="105" y="0"/>
                      <a:pt x="1" y="104"/>
                      <a:pt x="1" y="230"/>
                    </a:cubicBezTo>
                    <a:cubicBezTo>
                      <a:pt x="1" y="362"/>
                      <a:pt x="105" y="466"/>
                      <a:pt x="230" y="466"/>
                    </a:cubicBezTo>
                    <a:lnTo>
                      <a:pt x="1810" y="466"/>
                    </a:lnTo>
                    <a:cubicBezTo>
                      <a:pt x="1936" y="466"/>
                      <a:pt x="2040" y="362"/>
                      <a:pt x="2040" y="230"/>
                    </a:cubicBezTo>
                    <a:cubicBezTo>
                      <a:pt x="2040" y="104"/>
                      <a:pt x="1936" y="0"/>
                      <a:pt x="181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1412;p25">
                <a:extLst>
                  <a:ext uri="{FF2B5EF4-FFF2-40B4-BE49-F238E27FC236}">
                    <a16:creationId xmlns:a16="http://schemas.microsoft.com/office/drawing/2014/main" id="{6B0E3DBD-4184-99C2-814A-CD86B03BDA05}"/>
                  </a:ext>
                </a:extLst>
              </p:cNvPr>
              <p:cNvSpPr/>
              <p:nvPr/>
            </p:nvSpPr>
            <p:spPr>
              <a:xfrm>
                <a:off x="5742684" y="4552584"/>
                <a:ext cx="182555" cy="36094"/>
              </a:xfrm>
              <a:custGeom>
                <a:avLst/>
                <a:gdLst/>
                <a:ahLst/>
                <a:cxnLst/>
                <a:rect l="l" t="t" r="r" b="b"/>
                <a:pathLst>
                  <a:path w="2367" h="468" extrusionOk="0">
                    <a:moveTo>
                      <a:pt x="230" y="1"/>
                    </a:moveTo>
                    <a:cubicBezTo>
                      <a:pt x="105" y="1"/>
                      <a:pt x="0" y="105"/>
                      <a:pt x="0" y="230"/>
                    </a:cubicBezTo>
                    <a:cubicBezTo>
                      <a:pt x="0" y="363"/>
                      <a:pt x="105" y="467"/>
                      <a:pt x="230" y="467"/>
                    </a:cubicBezTo>
                    <a:lnTo>
                      <a:pt x="2137" y="467"/>
                    </a:lnTo>
                    <a:cubicBezTo>
                      <a:pt x="2263" y="467"/>
                      <a:pt x="2367" y="363"/>
                      <a:pt x="2367" y="230"/>
                    </a:cubicBezTo>
                    <a:cubicBezTo>
                      <a:pt x="2367" y="105"/>
                      <a:pt x="2263" y="1"/>
                      <a:pt x="21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1413;p25">
                <a:extLst>
                  <a:ext uri="{FF2B5EF4-FFF2-40B4-BE49-F238E27FC236}">
                    <a16:creationId xmlns:a16="http://schemas.microsoft.com/office/drawing/2014/main" id="{A5A4DE7B-5E25-F209-E2CE-0EC7BA5F1081}"/>
                  </a:ext>
                </a:extLst>
              </p:cNvPr>
              <p:cNvSpPr/>
              <p:nvPr/>
            </p:nvSpPr>
            <p:spPr>
              <a:xfrm>
                <a:off x="5712606" y="4552584"/>
                <a:ext cx="182632" cy="36094"/>
              </a:xfrm>
              <a:custGeom>
                <a:avLst/>
                <a:gdLst/>
                <a:ahLst/>
                <a:cxnLst/>
                <a:rect l="l" t="t" r="r" b="b"/>
                <a:pathLst>
                  <a:path w="2368" h="468" extrusionOk="0">
                    <a:moveTo>
                      <a:pt x="230" y="1"/>
                    </a:moveTo>
                    <a:cubicBezTo>
                      <a:pt x="105" y="1"/>
                      <a:pt x="1" y="105"/>
                      <a:pt x="1" y="230"/>
                    </a:cubicBezTo>
                    <a:cubicBezTo>
                      <a:pt x="1" y="363"/>
                      <a:pt x="105" y="467"/>
                      <a:pt x="230" y="467"/>
                    </a:cubicBezTo>
                    <a:lnTo>
                      <a:pt x="2137" y="467"/>
                    </a:lnTo>
                    <a:cubicBezTo>
                      <a:pt x="2263" y="467"/>
                      <a:pt x="2367" y="363"/>
                      <a:pt x="2367" y="230"/>
                    </a:cubicBezTo>
                    <a:cubicBezTo>
                      <a:pt x="2367" y="105"/>
                      <a:pt x="2263" y="1"/>
                      <a:pt x="21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1414;p25">
                <a:extLst>
                  <a:ext uri="{FF2B5EF4-FFF2-40B4-BE49-F238E27FC236}">
                    <a16:creationId xmlns:a16="http://schemas.microsoft.com/office/drawing/2014/main" id="{EA61B4B3-DD15-A434-72D0-B7618FA515ED}"/>
                  </a:ext>
                </a:extLst>
              </p:cNvPr>
              <p:cNvSpPr/>
              <p:nvPr/>
            </p:nvSpPr>
            <p:spPr>
              <a:xfrm>
                <a:off x="5742684" y="4517184"/>
                <a:ext cx="182555" cy="36017"/>
              </a:xfrm>
              <a:custGeom>
                <a:avLst/>
                <a:gdLst/>
                <a:ahLst/>
                <a:cxnLst/>
                <a:rect l="l" t="t" r="r" b="b"/>
                <a:pathLst>
                  <a:path w="2367" h="467" extrusionOk="0">
                    <a:moveTo>
                      <a:pt x="230" y="0"/>
                    </a:moveTo>
                    <a:cubicBezTo>
                      <a:pt x="105" y="0"/>
                      <a:pt x="0" y="105"/>
                      <a:pt x="0" y="230"/>
                    </a:cubicBezTo>
                    <a:cubicBezTo>
                      <a:pt x="0" y="362"/>
                      <a:pt x="105" y="467"/>
                      <a:pt x="230" y="467"/>
                    </a:cubicBezTo>
                    <a:lnTo>
                      <a:pt x="2137" y="467"/>
                    </a:lnTo>
                    <a:cubicBezTo>
                      <a:pt x="2263" y="467"/>
                      <a:pt x="2367" y="362"/>
                      <a:pt x="2367" y="230"/>
                    </a:cubicBezTo>
                    <a:cubicBezTo>
                      <a:pt x="2367" y="105"/>
                      <a:pt x="2263" y="0"/>
                      <a:pt x="21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1415;p25">
                <a:extLst>
                  <a:ext uri="{FF2B5EF4-FFF2-40B4-BE49-F238E27FC236}">
                    <a16:creationId xmlns:a16="http://schemas.microsoft.com/office/drawing/2014/main" id="{06181EF9-BD51-FC50-F271-225E869ACD0F}"/>
                  </a:ext>
                </a:extLst>
              </p:cNvPr>
              <p:cNvSpPr/>
              <p:nvPr/>
            </p:nvSpPr>
            <p:spPr>
              <a:xfrm>
                <a:off x="5713146" y="4517184"/>
                <a:ext cx="157335" cy="36017"/>
              </a:xfrm>
              <a:custGeom>
                <a:avLst/>
                <a:gdLst/>
                <a:ahLst/>
                <a:cxnLst/>
                <a:rect l="l" t="t" r="r" b="b"/>
                <a:pathLst>
                  <a:path w="2040" h="467" extrusionOk="0">
                    <a:moveTo>
                      <a:pt x="237" y="0"/>
                    </a:moveTo>
                    <a:cubicBezTo>
                      <a:pt x="105" y="0"/>
                      <a:pt x="1" y="105"/>
                      <a:pt x="1" y="230"/>
                    </a:cubicBezTo>
                    <a:cubicBezTo>
                      <a:pt x="1" y="362"/>
                      <a:pt x="105" y="467"/>
                      <a:pt x="237" y="467"/>
                    </a:cubicBezTo>
                    <a:lnTo>
                      <a:pt x="1810" y="467"/>
                    </a:lnTo>
                    <a:cubicBezTo>
                      <a:pt x="1936" y="467"/>
                      <a:pt x="2040" y="362"/>
                      <a:pt x="2040" y="230"/>
                    </a:cubicBezTo>
                    <a:cubicBezTo>
                      <a:pt x="2040" y="105"/>
                      <a:pt x="1936" y="0"/>
                      <a:pt x="181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1416;p25">
                <a:extLst>
                  <a:ext uri="{FF2B5EF4-FFF2-40B4-BE49-F238E27FC236}">
                    <a16:creationId xmlns:a16="http://schemas.microsoft.com/office/drawing/2014/main" id="{5AA4F8FB-BE25-4E40-A51A-479AA98B4E57}"/>
                  </a:ext>
                </a:extLst>
              </p:cNvPr>
              <p:cNvSpPr/>
              <p:nvPr/>
            </p:nvSpPr>
            <p:spPr>
              <a:xfrm>
                <a:off x="5742684" y="4481708"/>
                <a:ext cx="182555" cy="36094"/>
              </a:xfrm>
              <a:custGeom>
                <a:avLst/>
                <a:gdLst/>
                <a:ahLst/>
                <a:cxnLst/>
                <a:rect l="l" t="t" r="r" b="b"/>
                <a:pathLst>
                  <a:path w="2367" h="468" extrusionOk="0">
                    <a:moveTo>
                      <a:pt x="230" y="1"/>
                    </a:moveTo>
                    <a:cubicBezTo>
                      <a:pt x="105" y="1"/>
                      <a:pt x="0" y="105"/>
                      <a:pt x="0" y="231"/>
                    </a:cubicBezTo>
                    <a:cubicBezTo>
                      <a:pt x="0" y="363"/>
                      <a:pt x="105" y="467"/>
                      <a:pt x="230" y="467"/>
                    </a:cubicBezTo>
                    <a:lnTo>
                      <a:pt x="2137" y="467"/>
                    </a:lnTo>
                    <a:cubicBezTo>
                      <a:pt x="2263" y="467"/>
                      <a:pt x="2367" y="363"/>
                      <a:pt x="2367" y="231"/>
                    </a:cubicBezTo>
                    <a:cubicBezTo>
                      <a:pt x="2367" y="105"/>
                      <a:pt x="2263" y="1"/>
                      <a:pt x="21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" name="Google Shape;1417;p25">
                <a:extLst>
                  <a:ext uri="{FF2B5EF4-FFF2-40B4-BE49-F238E27FC236}">
                    <a16:creationId xmlns:a16="http://schemas.microsoft.com/office/drawing/2014/main" id="{5FE7243C-4C76-4863-37F5-F6C4689856B9}"/>
                  </a:ext>
                </a:extLst>
              </p:cNvPr>
              <p:cNvSpPr/>
              <p:nvPr/>
            </p:nvSpPr>
            <p:spPr>
              <a:xfrm>
                <a:off x="5713146" y="4481708"/>
                <a:ext cx="183172" cy="36094"/>
              </a:xfrm>
              <a:custGeom>
                <a:avLst/>
                <a:gdLst/>
                <a:ahLst/>
                <a:cxnLst/>
                <a:rect l="l" t="t" r="r" b="b"/>
                <a:pathLst>
                  <a:path w="2375" h="468" extrusionOk="0">
                    <a:moveTo>
                      <a:pt x="237" y="1"/>
                    </a:moveTo>
                    <a:cubicBezTo>
                      <a:pt x="105" y="1"/>
                      <a:pt x="1" y="105"/>
                      <a:pt x="1" y="231"/>
                    </a:cubicBezTo>
                    <a:cubicBezTo>
                      <a:pt x="1" y="363"/>
                      <a:pt x="105" y="467"/>
                      <a:pt x="237" y="467"/>
                    </a:cubicBezTo>
                    <a:lnTo>
                      <a:pt x="2137" y="467"/>
                    </a:lnTo>
                    <a:cubicBezTo>
                      <a:pt x="2270" y="467"/>
                      <a:pt x="2374" y="363"/>
                      <a:pt x="2374" y="231"/>
                    </a:cubicBezTo>
                    <a:cubicBezTo>
                      <a:pt x="2374" y="105"/>
                      <a:pt x="2270" y="1"/>
                      <a:pt x="21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1418;p25">
                <a:extLst>
                  <a:ext uri="{FF2B5EF4-FFF2-40B4-BE49-F238E27FC236}">
                    <a16:creationId xmlns:a16="http://schemas.microsoft.com/office/drawing/2014/main" id="{9150C510-0AD0-E542-C78F-835F96B3EA35}"/>
                  </a:ext>
                </a:extLst>
              </p:cNvPr>
              <p:cNvSpPr/>
              <p:nvPr/>
            </p:nvSpPr>
            <p:spPr>
              <a:xfrm>
                <a:off x="5742684" y="4446308"/>
                <a:ext cx="182555" cy="36017"/>
              </a:xfrm>
              <a:custGeom>
                <a:avLst/>
                <a:gdLst/>
                <a:ahLst/>
                <a:cxnLst/>
                <a:rect l="l" t="t" r="r" b="b"/>
                <a:pathLst>
                  <a:path w="2367" h="467" extrusionOk="0">
                    <a:moveTo>
                      <a:pt x="230" y="1"/>
                    </a:moveTo>
                    <a:cubicBezTo>
                      <a:pt x="105" y="1"/>
                      <a:pt x="0" y="105"/>
                      <a:pt x="0" y="230"/>
                    </a:cubicBezTo>
                    <a:cubicBezTo>
                      <a:pt x="0" y="363"/>
                      <a:pt x="105" y="467"/>
                      <a:pt x="230" y="467"/>
                    </a:cubicBezTo>
                    <a:lnTo>
                      <a:pt x="2137" y="467"/>
                    </a:lnTo>
                    <a:cubicBezTo>
                      <a:pt x="2263" y="467"/>
                      <a:pt x="2367" y="363"/>
                      <a:pt x="2367" y="230"/>
                    </a:cubicBezTo>
                    <a:cubicBezTo>
                      <a:pt x="2367" y="105"/>
                      <a:pt x="2263" y="1"/>
                      <a:pt x="21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1419;p25">
                <a:extLst>
                  <a:ext uri="{FF2B5EF4-FFF2-40B4-BE49-F238E27FC236}">
                    <a16:creationId xmlns:a16="http://schemas.microsoft.com/office/drawing/2014/main" id="{A91BA8A3-296E-B646-D7D3-C681EEC49864}"/>
                  </a:ext>
                </a:extLst>
              </p:cNvPr>
              <p:cNvSpPr/>
              <p:nvPr/>
            </p:nvSpPr>
            <p:spPr>
              <a:xfrm>
                <a:off x="5713146" y="4446308"/>
                <a:ext cx="183172" cy="36017"/>
              </a:xfrm>
              <a:custGeom>
                <a:avLst/>
                <a:gdLst/>
                <a:ahLst/>
                <a:cxnLst/>
                <a:rect l="l" t="t" r="r" b="b"/>
                <a:pathLst>
                  <a:path w="2375" h="467" extrusionOk="0">
                    <a:moveTo>
                      <a:pt x="237" y="1"/>
                    </a:moveTo>
                    <a:cubicBezTo>
                      <a:pt x="105" y="1"/>
                      <a:pt x="1" y="105"/>
                      <a:pt x="1" y="230"/>
                    </a:cubicBezTo>
                    <a:cubicBezTo>
                      <a:pt x="1" y="363"/>
                      <a:pt x="105" y="467"/>
                      <a:pt x="237" y="467"/>
                    </a:cubicBezTo>
                    <a:lnTo>
                      <a:pt x="2137" y="467"/>
                    </a:lnTo>
                    <a:cubicBezTo>
                      <a:pt x="2270" y="467"/>
                      <a:pt x="2374" y="363"/>
                      <a:pt x="2374" y="230"/>
                    </a:cubicBezTo>
                    <a:cubicBezTo>
                      <a:pt x="2374" y="105"/>
                      <a:pt x="2270" y="1"/>
                      <a:pt x="21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" name="Google Shape;1420;p25">
                <a:extLst>
                  <a:ext uri="{FF2B5EF4-FFF2-40B4-BE49-F238E27FC236}">
                    <a16:creationId xmlns:a16="http://schemas.microsoft.com/office/drawing/2014/main" id="{41809A54-D7F1-391E-DACC-F6B195580FE6}"/>
                  </a:ext>
                </a:extLst>
              </p:cNvPr>
              <p:cNvSpPr/>
              <p:nvPr/>
            </p:nvSpPr>
            <p:spPr>
              <a:xfrm>
                <a:off x="5742684" y="4410909"/>
                <a:ext cx="182555" cy="36017"/>
              </a:xfrm>
              <a:custGeom>
                <a:avLst/>
                <a:gdLst/>
                <a:ahLst/>
                <a:cxnLst/>
                <a:rect l="l" t="t" r="r" b="b"/>
                <a:pathLst>
                  <a:path w="2367" h="467" extrusionOk="0">
                    <a:moveTo>
                      <a:pt x="230" y="0"/>
                    </a:moveTo>
                    <a:cubicBezTo>
                      <a:pt x="105" y="0"/>
                      <a:pt x="0" y="105"/>
                      <a:pt x="0" y="230"/>
                    </a:cubicBezTo>
                    <a:cubicBezTo>
                      <a:pt x="0" y="362"/>
                      <a:pt x="105" y="467"/>
                      <a:pt x="230" y="467"/>
                    </a:cubicBezTo>
                    <a:lnTo>
                      <a:pt x="2137" y="467"/>
                    </a:lnTo>
                    <a:cubicBezTo>
                      <a:pt x="2263" y="467"/>
                      <a:pt x="2367" y="362"/>
                      <a:pt x="2367" y="230"/>
                    </a:cubicBezTo>
                    <a:cubicBezTo>
                      <a:pt x="2367" y="105"/>
                      <a:pt x="2263" y="0"/>
                      <a:pt x="21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1421;p25">
                <a:extLst>
                  <a:ext uri="{FF2B5EF4-FFF2-40B4-BE49-F238E27FC236}">
                    <a16:creationId xmlns:a16="http://schemas.microsoft.com/office/drawing/2014/main" id="{E01FA09E-CBA4-FC86-E601-E519F7EDC6C5}"/>
                  </a:ext>
                </a:extLst>
              </p:cNvPr>
              <p:cNvSpPr/>
              <p:nvPr/>
            </p:nvSpPr>
            <p:spPr>
              <a:xfrm>
                <a:off x="5713146" y="4410909"/>
                <a:ext cx="136974" cy="36017"/>
              </a:xfrm>
              <a:custGeom>
                <a:avLst/>
                <a:gdLst/>
                <a:ahLst/>
                <a:cxnLst/>
                <a:rect l="l" t="t" r="r" b="b"/>
                <a:pathLst>
                  <a:path w="1776" h="467" extrusionOk="0">
                    <a:moveTo>
                      <a:pt x="237" y="0"/>
                    </a:moveTo>
                    <a:cubicBezTo>
                      <a:pt x="105" y="0"/>
                      <a:pt x="1" y="105"/>
                      <a:pt x="1" y="230"/>
                    </a:cubicBezTo>
                    <a:cubicBezTo>
                      <a:pt x="1" y="362"/>
                      <a:pt x="105" y="467"/>
                      <a:pt x="237" y="467"/>
                    </a:cubicBezTo>
                    <a:lnTo>
                      <a:pt x="1546" y="467"/>
                    </a:lnTo>
                    <a:cubicBezTo>
                      <a:pt x="1671" y="467"/>
                      <a:pt x="1776" y="362"/>
                      <a:pt x="1776" y="230"/>
                    </a:cubicBezTo>
                    <a:cubicBezTo>
                      <a:pt x="1776" y="105"/>
                      <a:pt x="1671" y="0"/>
                      <a:pt x="154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7" name="Google Shape;1422;p25">
              <a:extLst>
                <a:ext uri="{FF2B5EF4-FFF2-40B4-BE49-F238E27FC236}">
                  <a16:creationId xmlns:a16="http://schemas.microsoft.com/office/drawing/2014/main" id="{6D89DE34-A580-BA25-E1BC-9FD01BFC76B2}"/>
                </a:ext>
              </a:extLst>
            </p:cNvPr>
            <p:cNvGrpSpPr/>
            <p:nvPr/>
          </p:nvGrpSpPr>
          <p:grpSpPr>
            <a:xfrm>
              <a:off x="5495196" y="3079149"/>
              <a:ext cx="679690" cy="354844"/>
              <a:chOff x="5495196" y="3079149"/>
              <a:chExt cx="679690" cy="354844"/>
            </a:xfrm>
          </p:grpSpPr>
          <p:sp>
            <p:nvSpPr>
              <p:cNvPr id="143" name="Google Shape;1423;p25">
                <a:extLst>
                  <a:ext uri="{FF2B5EF4-FFF2-40B4-BE49-F238E27FC236}">
                    <a16:creationId xmlns:a16="http://schemas.microsoft.com/office/drawing/2014/main" id="{5272DDA9-1B0B-42EC-E900-28BA7B586AA0}"/>
                  </a:ext>
                </a:extLst>
              </p:cNvPr>
              <p:cNvSpPr/>
              <p:nvPr/>
            </p:nvSpPr>
            <p:spPr>
              <a:xfrm>
                <a:off x="5991715" y="3397976"/>
                <a:ext cx="183172" cy="35478"/>
              </a:xfrm>
              <a:custGeom>
                <a:avLst/>
                <a:gdLst/>
                <a:ahLst/>
                <a:cxnLst/>
                <a:rect l="l" t="t" r="r" b="b"/>
                <a:pathLst>
                  <a:path w="2375" h="460" extrusionOk="0">
                    <a:moveTo>
                      <a:pt x="238" y="0"/>
                    </a:moveTo>
                    <a:cubicBezTo>
                      <a:pt x="105" y="0"/>
                      <a:pt x="1" y="98"/>
                      <a:pt x="1" y="230"/>
                    </a:cubicBezTo>
                    <a:cubicBezTo>
                      <a:pt x="1" y="355"/>
                      <a:pt x="105" y="460"/>
                      <a:pt x="238" y="460"/>
                    </a:cubicBezTo>
                    <a:lnTo>
                      <a:pt x="2138" y="460"/>
                    </a:lnTo>
                    <a:cubicBezTo>
                      <a:pt x="2270" y="460"/>
                      <a:pt x="2374" y="355"/>
                      <a:pt x="2374" y="230"/>
                    </a:cubicBezTo>
                    <a:cubicBezTo>
                      <a:pt x="2374" y="98"/>
                      <a:pt x="2270" y="0"/>
                      <a:pt x="213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1424;p25">
                <a:extLst>
                  <a:ext uri="{FF2B5EF4-FFF2-40B4-BE49-F238E27FC236}">
                    <a16:creationId xmlns:a16="http://schemas.microsoft.com/office/drawing/2014/main" id="{F6CB61D0-816D-B9EA-E152-0D420C77868C}"/>
                  </a:ext>
                </a:extLst>
              </p:cNvPr>
              <p:cNvSpPr/>
              <p:nvPr/>
            </p:nvSpPr>
            <p:spPr>
              <a:xfrm>
                <a:off x="5961714" y="3397976"/>
                <a:ext cx="183095" cy="35478"/>
              </a:xfrm>
              <a:custGeom>
                <a:avLst/>
                <a:gdLst/>
                <a:ahLst/>
                <a:cxnLst/>
                <a:rect l="l" t="t" r="r" b="b"/>
                <a:pathLst>
                  <a:path w="2374" h="460" extrusionOk="0">
                    <a:moveTo>
                      <a:pt x="237" y="0"/>
                    </a:moveTo>
                    <a:cubicBezTo>
                      <a:pt x="105" y="0"/>
                      <a:pt x="0" y="98"/>
                      <a:pt x="0" y="230"/>
                    </a:cubicBezTo>
                    <a:cubicBezTo>
                      <a:pt x="0" y="355"/>
                      <a:pt x="105" y="460"/>
                      <a:pt x="237" y="460"/>
                    </a:cubicBezTo>
                    <a:lnTo>
                      <a:pt x="2137" y="460"/>
                    </a:lnTo>
                    <a:cubicBezTo>
                      <a:pt x="2269" y="460"/>
                      <a:pt x="2374" y="355"/>
                      <a:pt x="2374" y="230"/>
                    </a:cubicBezTo>
                    <a:cubicBezTo>
                      <a:pt x="2374" y="98"/>
                      <a:pt x="2269" y="0"/>
                      <a:pt x="21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25;p25">
                <a:extLst>
                  <a:ext uri="{FF2B5EF4-FFF2-40B4-BE49-F238E27FC236}">
                    <a16:creationId xmlns:a16="http://schemas.microsoft.com/office/drawing/2014/main" id="{C0DBE8D9-86FF-0578-EAB5-8E4D64502DBC}"/>
                  </a:ext>
                </a:extLst>
              </p:cNvPr>
              <p:cNvSpPr/>
              <p:nvPr/>
            </p:nvSpPr>
            <p:spPr>
              <a:xfrm>
                <a:off x="5991715" y="3362576"/>
                <a:ext cx="183172" cy="35478"/>
              </a:xfrm>
              <a:custGeom>
                <a:avLst/>
                <a:gdLst/>
                <a:ahLst/>
                <a:cxnLst/>
                <a:rect l="l" t="t" r="r" b="b"/>
                <a:pathLst>
                  <a:path w="2375" h="460" extrusionOk="0">
                    <a:moveTo>
                      <a:pt x="238" y="0"/>
                    </a:moveTo>
                    <a:cubicBezTo>
                      <a:pt x="105" y="0"/>
                      <a:pt x="1" y="104"/>
                      <a:pt x="1" y="230"/>
                    </a:cubicBezTo>
                    <a:cubicBezTo>
                      <a:pt x="1" y="355"/>
                      <a:pt x="105" y="459"/>
                      <a:pt x="238" y="459"/>
                    </a:cubicBezTo>
                    <a:lnTo>
                      <a:pt x="2138" y="459"/>
                    </a:lnTo>
                    <a:cubicBezTo>
                      <a:pt x="2270" y="459"/>
                      <a:pt x="2374" y="355"/>
                      <a:pt x="2374" y="230"/>
                    </a:cubicBezTo>
                    <a:cubicBezTo>
                      <a:pt x="2374" y="104"/>
                      <a:pt x="2270" y="0"/>
                      <a:pt x="213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26;p25">
                <a:extLst>
                  <a:ext uri="{FF2B5EF4-FFF2-40B4-BE49-F238E27FC236}">
                    <a16:creationId xmlns:a16="http://schemas.microsoft.com/office/drawing/2014/main" id="{FA50869D-2AB8-4B62-5CA7-F561D8B9989B}"/>
                  </a:ext>
                </a:extLst>
              </p:cNvPr>
              <p:cNvSpPr/>
              <p:nvPr/>
            </p:nvSpPr>
            <p:spPr>
              <a:xfrm>
                <a:off x="5961714" y="3362576"/>
                <a:ext cx="183095" cy="35478"/>
              </a:xfrm>
              <a:custGeom>
                <a:avLst/>
                <a:gdLst/>
                <a:ahLst/>
                <a:cxnLst/>
                <a:rect l="l" t="t" r="r" b="b"/>
                <a:pathLst>
                  <a:path w="2374" h="460" extrusionOk="0">
                    <a:moveTo>
                      <a:pt x="237" y="0"/>
                    </a:moveTo>
                    <a:cubicBezTo>
                      <a:pt x="105" y="0"/>
                      <a:pt x="0" y="104"/>
                      <a:pt x="0" y="230"/>
                    </a:cubicBezTo>
                    <a:cubicBezTo>
                      <a:pt x="0" y="355"/>
                      <a:pt x="105" y="459"/>
                      <a:pt x="237" y="459"/>
                    </a:cubicBezTo>
                    <a:lnTo>
                      <a:pt x="2137" y="459"/>
                    </a:lnTo>
                    <a:cubicBezTo>
                      <a:pt x="2269" y="459"/>
                      <a:pt x="2374" y="355"/>
                      <a:pt x="2374" y="230"/>
                    </a:cubicBezTo>
                    <a:cubicBezTo>
                      <a:pt x="2374" y="104"/>
                      <a:pt x="2269" y="0"/>
                      <a:pt x="21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27;p25">
                <a:extLst>
                  <a:ext uri="{FF2B5EF4-FFF2-40B4-BE49-F238E27FC236}">
                    <a16:creationId xmlns:a16="http://schemas.microsoft.com/office/drawing/2014/main" id="{F389DACF-8876-9B95-D8A7-7C376942E7C3}"/>
                  </a:ext>
                </a:extLst>
              </p:cNvPr>
              <p:cNvSpPr/>
              <p:nvPr/>
            </p:nvSpPr>
            <p:spPr>
              <a:xfrm>
                <a:off x="5991715" y="3327100"/>
                <a:ext cx="183172" cy="35555"/>
              </a:xfrm>
              <a:custGeom>
                <a:avLst/>
                <a:gdLst/>
                <a:ahLst/>
                <a:cxnLst/>
                <a:rect l="l" t="t" r="r" b="b"/>
                <a:pathLst>
                  <a:path w="2375" h="461" extrusionOk="0">
                    <a:moveTo>
                      <a:pt x="238" y="1"/>
                    </a:moveTo>
                    <a:cubicBezTo>
                      <a:pt x="105" y="1"/>
                      <a:pt x="1" y="105"/>
                      <a:pt x="1" y="230"/>
                    </a:cubicBezTo>
                    <a:cubicBezTo>
                      <a:pt x="1" y="356"/>
                      <a:pt x="105" y="460"/>
                      <a:pt x="238" y="460"/>
                    </a:cubicBezTo>
                    <a:lnTo>
                      <a:pt x="2138" y="460"/>
                    </a:lnTo>
                    <a:cubicBezTo>
                      <a:pt x="2270" y="460"/>
                      <a:pt x="2374" y="356"/>
                      <a:pt x="2374" y="230"/>
                    </a:cubicBezTo>
                    <a:cubicBezTo>
                      <a:pt x="2374" y="105"/>
                      <a:pt x="2270" y="1"/>
                      <a:pt x="213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1428;p25">
                <a:extLst>
                  <a:ext uri="{FF2B5EF4-FFF2-40B4-BE49-F238E27FC236}">
                    <a16:creationId xmlns:a16="http://schemas.microsoft.com/office/drawing/2014/main" id="{A660F80F-2746-7792-B22F-E58723B72D58}"/>
                  </a:ext>
                </a:extLst>
              </p:cNvPr>
              <p:cNvSpPr/>
              <p:nvPr/>
            </p:nvSpPr>
            <p:spPr>
              <a:xfrm>
                <a:off x="5961714" y="3327100"/>
                <a:ext cx="117076" cy="35555"/>
              </a:xfrm>
              <a:custGeom>
                <a:avLst/>
                <a:gdLst/>
                <a:ahLst/>
                <a:cxnLst/>
                <a:rect l="l" t="t" r="r" b="b"/>
                <a:pathLst>
                  <a:path w="1518" h="461" extrusionOk="0">
                    <a:moveTo>
                      <a:pt x="237" y="1"/>
                    </a:moveTo>
                    <a:cubicBezTo>
                      <a:pt x="105" y="1"/>
                      <a:pt x="0" y="105"/>
                      <a:pt x="0" y="230"/>
                    </a:cubicBezTo>
                    <a:cubicBezTo>
                      <a:pt x="0" y="356"/>
                      <a:pt x="105" y="460"/>
                      <a:pt x="237" y="460"/>
                    </a:cubicBezTo>
                    <a:lnTo>
                      <a:pt x="1288" y="460"/>
                    </a:lnTo>
                    <a:cubicBezTo>
                      <a:pt x="1413" y="460"/>
                      <a:pt x="1518" y="356"/>
                      <a:pt x="1518" y="230"/>
                    </a:cubicBezTo>
                    <a:cubicBezTo>
                      <a:pt x="1518" y="105"/>
                      <a:pt x="1413" y="1"/>
                      <a:pt x="128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1429;p25">
                <a:extLst>
                  <a:ext uri="{FF2B5EF4-FFF2-40B4-BE49-F238E27FC236}">
                    <a16:creationId xmlns:a16="http://schemas.microsoft.com/office/drawing/2014/main" id="{F5614543-2B09-1434-2081-43B263BD8C11}"/>
                  </a:ext>
                </a:extLst>
              </p:cNvPr>
              <p:cNvSpPr/>
              <p:nvPr/>
            </p:nvSpPr>
            <p:spPr>
              <a:xfrm>
                <a:off x="5991715" y="3291700"/>
                <a:ext cx="183172" cy="35478"/>
              </a:xfrm>
              <a:custGeom>
                <a:avLst/>
                <a:gdLst/>
                <a:ahLst/>
                <a:cxnLst/>
                <a:rect l="l" t="t" r="r" b="b"/>
                <a:pathLst>
                  <a:path w="2375" h="460" extrusionOk="0">
                    <a:moveTo>
                      <a:pt x="238" y="0"/>
                    </a:moveTo>
                    <a:cubicBezTo>
                      <a:pt x="105" y="0"/>
                      <a:pt x="1" y="105"/>
                      <a:pt x="1" y="230"/>
                    </a:cubicBezTo>
                    <a:cubicBezTo>
                      <a:pt x="1" y="355"/>
                      <a:pt x="105" y="460"/>
                      <a:pt x="238" y="460"/>
                    </a:cubicBezTo>
                    <a:lnTo>
                      <a:pt x="2138" y="460"/>
                    </a:lnTo>
                    <a:cubicBezTo>
                      <a:pt x="2270" y="460"/>
                      <a:pt x="2374" y="355"/>
                      <a:pt x="2374" y="230"/>
                    </a:cubicBezTo>
                    <a:cubicBezTo>
                      <a:pt x="2374" y="105"/>
                      <a:pt x="2270" y="0"/>
                      <a:pt x="213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430;p25">
                <a:extLst>
                  <a:ext uri="{FF2B5EF4-FFF2-40B4-BE49-F238E27FC236}">
                    <a16:creationId xmlns:a16="http://schemas.microsoft.com/office/drawing/2014/main" id="{72782704-5701-0899-E766-4CBB107DA884}"/>
                  </a:ext>
                </a:extLst>
              </p:cNvPr>
              <p:cNvSpPr/>
              <p:nvPr/>
            </p:nvSpPr>
            <p:spPr>
              <a:xfrm>
                <a:off x="5961714" y="3291700"/>
                <a:ext cx="183095" cy="35478"/>
              </a:xfrm>
              <a:custGeom>
                <a:avLst/>
                <a:gdLst/>
                <a:ahLst/>
                <a:cxnLst/>
                <a:rect l="l" t="t" r="r" b="b"/>
                <a:pathLst>
                  <a:path w="2374" h="460" extrusionOk="0">
                    <a:moveTo>
                      <a:pt x="237" y="0"/>
                    </a:moveTo>
                    <a:cubicBezTo>
                      <a:pt x="105" y="0"/>
                      <a:pt x="0" y="105"/>
                      <a:pt x="0" y="230"/>
                    </a:cubicBezTo>
                    <a:cubicBezTo>
                      <a:pt x="0" y="355"/>
                      <a:pt x="105" y="460"/>
                      <a:pt x="237" y="460"/>
                    </a:cubicBezTo>
                    <a:lnTo>
                      <a:pt x="2137" y="460"/>
                    </a:lnTo>
                    <a:cubicBezTo>
                      <a:pt x="2269" y="460"/>
                      <a:pt x="2374" y="355"/>
                      <a:pt x="2374" y="230"/>
                    </a:cubicBezTo>
                    <a:cubicBezTo>
                      <a:pt x="2374" y="105"/>
                      <a:pt x="2269" y="0"/>
                      <a:pt x="21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431;p25">
                <a:extLst>
                  <a:ext uri="{FF2B5EF4-FFF2-40B4-BE49-F238E27FC236}">
                    <a16:creationId xmlns:a16="http://schemas.microsoft.com/office/drawing/2014/main" id="{2A590F5E-F06D-FB99-EF1A-34776CA90825}"/>
                  </a:ext>
                </a:extLst>
              </p:cNvPr>
              <p:cNvSpPr/>
              <p:nvPr/>
            </p:nvSpPr>
            <p:spPr>
              <a:xfrm>
                <a:off x="5991715" y="3256224"/>
                <a:ext cx="183172" cy="35555"/>
              </a:xfrm>
              <a:custGeom>
                <a:avLst/>
                <a:gdLst/>
                <a:ahLst/>
                <a:cxnLst/>
                <a:rect l="l" t="t" r="r" b="b"/>
                <a:pathLst>
                  <a:path w="2375" h="461" extrusionOk="0">
                    <a:moveTo>
                      <a:pt x="238" y="1"/>
                    </a:moveTo>
                    <a:cubicBezTo>
                      <a:pt x="105" y="1"/>
                      <a:pt x="1" y="105"/>
                      <a:pt x="1" y="231"/>
                    </a:cubicBezTo>
                    <a:cubicBezTo>
                      <a:pt x="1" y="356"/>
                      <a:pt x="105" y="460"/>
                      <a:pt x="238" y="460"/>
                    </a:cubicBezTo>
                    <a:lnTo>
                      <a:pt x="2138" y="460"/>
                    </a:lnTo>
                    <a:cubicBezTo>
                      <a:pt x="2270" y="460"/>
                      <a:pt x="2374" y="356"/>
                      <a:pt x="2374" y="231"/>
                    </a:cubicBezTo>
                    <a:cubicBezTo>
                      <a:pt x="2374" y="105"/>
                      <a:pt x="2270" y="1"/>
                      <a:pt x="213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432;p25">
                <a:extLst>
                  <a:ext uri="{FF2B5EF4-FFF2-40B4-BE49-F238E27FC236}">
                    <a16:creationId xmlns:a16="http://schemas.microsoft.com/office/drawing/2014/main" id="{99C87818-23DB-E4BF-780F-16984D6A05BD}"/>
                  </a:ext>
                </a:extLst>
              </p:cNvPr>
              <p:cNvSpPr/>
              <p:nvPr/>
            </p:nvSpPr>
            <p:spPr>
              <a:xfrm>
                <a:off x="5961714" y="3256224"/>
                <a:ext cx="157875" cy="35555"/>
              </a:xfrm>
              <a:custGeom>
                <a:avLst/>
                <a:gdLst/>
                <a:ahLst/>
                <a:cxnLst/>
                <a:rect l="l" t="t" r="r" b="b"/>
                <a:pathLst>
                  <a:path w="2047" h="461" extrusionOk="0">
                    <a:moveTo>
                      <a:pt x="237" y="1"/>
                    </a:moveTo>
                    <a:cubicBezTo>
                      <a:pt x="105" y="1"/>
                      <a:pt x="0" y="105"/>
                      <a:pt x="0" y="231"/>
                    </a:cubicBezTo>
                    <a:cubicBezTo>
                      <a:pt x="0" y="356"/>
                      <a:pt x="105" y="460"/>
                      <a:pt x="237" y="460"/>
                    </a:cubicBezTo>
                    <a:lnTo>
                      <a:pt x="1810" y="460"/>
                    </a:lnTo>
                    <a:cubicBezTo>
                      <a:pt x="1942" y="460"/>
                      <a:pt x="2047" y="356"/>
                      <a:pt x="2047" y="231"/>
                    </a:cubicBezTo>
                    <a:cubicBezTo>
                      <a:pt x="2047" y="105"/>
                      <a:pt x="1942" y="1"/>
                      <a:pt x="181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433;p25">
                <a:extLst>
                  <a:ext uri="{FF2B5EF4-FFF2-40B4-BE49-F238E27FC236}">
                    <a16:creationId xmlns:a16="http://schemas.microsoft.com/office/drawing/2014/main" id="{8DF68E1D-E4C3-937B-65FC-CF6C2CBDE679}"/>
                  </a:ext>
                </a:extLst>
              </p:cNvPr>
              <p:cNvSpPr/>
              <p:nvPr/>
            </p:nvSpPr>
            <p:spPr>
              <a:xfrm>
                <a:off x="5991715" y="3220824"/>
                <a:ext cx="183172" cy="35478"/>
              </a:xfrm>
              <a:custGeom>
                <a:avLst/>
                <a:gdLst/>
                <a:ahLst/>
                <a:cxnLst/>
                <a:rect l="l" t="t" r="r" b="b"/>
                <a:pathLst>
                  <a:path w="2375" h="460" extrusionOk="0">
                    <a:moveTo>
                      <a:pt x="238" y="1"/>
                    </a:moveTo>
                    <a:cubicBezTo>
                      <a:pt x="105" y="1"/>
                      <a:pt x="1" y="105"/>
                      <a:pt x="1" y="230"/>
                    </a:cubicBezTo>
                    <a:cubicBezTo>
                      <a:pt x="1" y="362"/>
                      <a:pt x="105" y="460"/>
                      <a:pt x="238" y="460"/>
                    </a:cubicBezTo>
                    <a:lnTo>
                      <a:pt x="2138" y="460"/>
                    </a:lnTo>
                    <a:cubicBezTo>
                      <a:pt x="2270" y="460"/>
                      <a:pt x="2374" y="362"/>
                      <a:pt x="2374" y="230"/>
                    </a:cubicBezTo>
                    <a:cubicBezTo>
                      <a:pt x="2374" y="105"/>
                      <a:pt x="2270" y="1"/>
                      <a:pt x="213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1434;p25">
                <a:extLst>
                  <a:ext uri="{FF2B5EF4-FFF2-40B4-BE49-F238E27FC236}">
                    <a16:creationId xmlns:a16="http://schemas.microsoft.com/office/drawing/2014/main" id="{1824A21C-24E1-6A32-61AC-27D2579CDAD8}"/>
                  </a:ext>
                </a:extLst>
              </p:cNvPr>
              <p:cNvSpPr/>
              <p:nvPr/>
            </p:nvSpPr>
            <p:spPr>
              <a:xfrm>
                <a:off x="5961714" y="3220824"/>
                <a:ext cx="183095" cy="35478"/>
              </a:xfrm>
              <a:custGeom>
                <a:avLst/>
                <a:gdLst/>
                <a:ahLst/>
                <a:cxnLst/>
                <a:rect l="l" t="t" r="r" b="b"/>
                <a:pathLst>
                  <a:path w="2374" h="460" extrusionOk="0">
                    <a:moveTo>
                      <a:pt x="237" y="1"/>
                    </a:moveTo>
                    <a:cubicBezTo>
                      <a:pt x="105" y="1"/>
                      <a:pt x="0" y="105"/>
                      <a:pt x="0" y="230"/>
                    </a:cubicBezTo>
                    <a:cubicBezTo>
                      <a:pt x="0" y="362"/>
                      <a:pt x="105" y="460"/>
                      <a:pt x="237" y="460"/>
                    </a:cubicBezTo>
                    <a:lnTo>
                      <a:pt x="2137" y="460"/>
                    </a:lnTo>
                    <a:cubicBezTo>
                      <a:pt x="2269" y="460"/>
                      <a:pt x="2374" y="362"/>
                      <a:pt x="2374" y="230"/>
                    </a:cubicBezTo>
                    <a:cubicBezTo>
                      <a:pt x="2374" y="105"/>
                      <a:pt x="2269" y="1"/>
                      <a:pt x="21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435;p25">
                <a:extLst>
                  <a:ext uri="{FF2B5EF4-FFF2-40B4-BE49-F238E27FC236}">
                    <a16:creationId xmlns:a16="http://schemas.microsoft.com/office/drawing/2014/main" id="{95F1C4A5-ACC5-F219-4791-50A15FCD9525}"/>
                  </a:ext>
                </a:extLst>
              </p:cNvPr>
              <p:cNvSpPr/>
              <p:nvPr/>
            </p:nvSpPr>
            <p:spPr>
              <a:xfrm>
                <a:off x="5991715" y="3185425"/>
                <a:ext cx="183172" cy="35478"/>
              </a:xfrm>
              <a:custGeom>
                <a:avLst/>
                <a:gdLst/>
                <a:ahLst/>
                <a:cxnLst/>
                <a:rect l="l" t="t" r="r" b="b"/>
                <a:pathLst>
                  <a:path w="2375" h="460" extrusionOk="0">
                    <a:moveTo>
                      <a:pt x="238" y="0"/>
                    </a:moveTo>
                    <a:cubicBezTo>
                      <a:pt x="105" y="0"/>
                      <a:pt x="1" y="105"/>
                      <a:pt x="1" y="230"/>
                    </a:cubicBezTo>
                    <a:cubicBezTo>
                      <a:pt x="1" y="362"/>
                      <a:pt x="105" y="460"/>
                      <a:pt x="238" y="460"/>
                    </a:cubicBezTo>
                    <a:lnTo>
                      <a:pt x="2138" y="460"/>
                    </a:lnTo>
                    <a:cubicBezTo>
                      <a:pt x="2270" y="460"/>
                      <a:pt x="2374" y="362"/>
                      <a:pt x="2374" y="230"/>
                    </a:cubicBezTo>
                    <a:cubicBezTo>
                      <a:pt x="2374" y="105"/>
                      <a:pt x="2270" y="0"/>
                      <a:pt x="213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436;p25">
                <a:extLst>
                  <a:ext uri="{FF2B5EF4-FFF2-40B4-BE49-F238E27FC236}">
                    <a16:creationId xmlns:a16="http://schemas.microsoft.com/office/drawing/2014/main" id="{FA6E0AA2-F512-C339-3529-1AAD84CD6F86}"/>
                  </a:ext>
                </a:extLst>
              </p:cNvPr>
              <p:cNvSpPr/>
              <p:nvPr/>
            </p:nvSpPr>
            <p:spPr>
              <a:xfrm>
                <a:off x="5962793" y="3185425"/>
                <a:ext cx="157335" cy="35478"/>
              </a:xfrm>
              <a:custGeom>
                <a:avLst/>
                <a:gdLst/>
                <a:ahLst/>
                <a:cxnLst/>
                <a:rect l="l" t="t" r="r" b="b"/>
                <a:pathLst>
                  <a:path w="2040" h="460" extrusionOk="0">
                    <a:moveTo>
                      <a:pt x="230" y="0"/>
                    </a:moveTo>
                    <a:cubicBezTo>
                      <a:pt x="105" y="0"/>
                      <a:pt x="0" y="105"/>
                      <a:pt x="0" y="230"/>
                    </a:cubicBezTo>
                    <a:cubicBezTo>
                      <a:pt x="0" y="362"/>
                      <a:pt x="105" y="460"/>
                      <a:pt x="230" y="460"/>
                    </a:cubicBezTo>
                    <a:lnTo>
                      <a:pt x="1803" y="460"/>
                    </a:lnTo>
                    <a:cubicBezTo>
                      <a:pt x="1935" y="460"/>
                      <a:pt x="2039" y="362"/>
                      <a:pt x="2039" y="230"/>
                    </a:cubicBezTo>
                    <a:cubicBezTo>
                      <a:pt x="2039" y="105"/>
                      <a:pt x="1935" y="0"/>
                      <a:pt x="180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437;p25">
                <a:extLst>
                  <a:ext uri="{FF2B5EF4-FFF2-40B4-BE49-F238E27FC236}">
                    <a16:creationId xmlns:a16="http://schemas.microsoft.com/office/drawing/2014/main" id="{BE64483C-CC53-4B36-D60B-D755DEA529D6}"/>
                  </a:ext>
                </a:extLst>
              </p:cNvPr>
              <p:cNvSpPr/>
              <p:nvPr/>
            </p:nvSpPr>
            <p:spPr>
              <a:xfrm>
                <a:off x="5991715" y="3149948"/>
                <a:ext cx="183172" cy="36094"/>
              </a:xfrm>
              <a:custGeom>
                <a:avLst/>
                <a:gdLst/>
                <a:ahLst/>
                <a:cxnLst/>
                <a:rect l="l" t="t" r="r" b="b"/>
                <a:pathLst>
                  <a:path w="2375" h="468" extrusionOk="0">
                    <a:moveTo>
                      <a:pt x="238" y="1"/>
                    </a:moveTo>
                    <a:cubicBezTo>
                      <a:pt x="105" y="1"/>
                      <a:pt x="1" y="105"/>
                      <a:pt x="1" y="230"/>
                    </a:cubicBezTo>
                    <a:cubicBezTo>
                      <a:pt x="1" y="363"/>
                      <a:pt x="105" y="467"/>
                      <a:pt x="238" y="467"/>
                    </a:cubicBezTo>
                    <a:lnTo>
                      <a:pt x="2138" y="467"/>
                    </a:lnTo>
                    <a:cubicBezTo>
                      <a:pt x="2270" y="467"/>
                      <a:pt x="2374" y="363"/>
                      <a:pt x="2374" y="230"/>
                    </a:cubicBezTo>
                    <a:cubicBezTo>
                      <a:pt x="2374" y="105"/>
                      <a:pt x="2270" y="1"/>
                      <a:pt x="213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438;p25">
                <a:extLst>
                  <a:ext uri="{FF2B5EF4-FFF2-40B4-BE49-F238E27FC236}">
                    <a16:creationId xmlns:a16="http://schemas.microsoft.com/office/drawing/2014/main" id="{9C321F70-F9F4-65C5-D1C9-117BEEF2C227}"/>
                  </a:ext>
                </a:extLst>
              </p:cNvPr>
              <p:cNvSpPr/>
              <p:nvPr/>
            </p:nvSpPr>
            <p:spPr>
              <a:xfrm>
                <a:off x="5962793" y="3149948"/>
                <a:ext cx="182555" cy="36094"/>
              </a:xfrm>
              <a:custGeom>
                <a:avLst/>
                <a:gdLst/>
                <a:ahLst/>
                <a:cxnLst/>
                <a:rect l="l" t="t" r="r" b="b"/>
                <a:pathLst>
                  <a:path w="2367" h="468" extrusionOk="0">
                    <a:moveTo>
                      <a:pt x="230" y="1"/>
                    </a:moveTo>
                    <a:cubicBezTo>
                      <a:pt x="105" y="1"/>
                      <a:pt x="0" y="105"/>
                      <a:pt x="0" y="230"/>
                    </a:cubicBezTo>
                    <a:cubicBezTo>
                      <a:pt x="0" y="363"/>
                      <a:pt x="105" y="467"/>
                      <a:pt x="230" y="467"/>
                    </a:cubicBezTo>
                    <a:lnTo>
                      <a:pt x="2137" y="467"/>
                    </a:lnTo>
                    <a:cubicBezTo>
                      <a:pt x="2262" y="467"/>
                      <a:pt x="2367" y="363"/>
                      <a:pt x="2367" y="230"/>
                    </a:cubicBezTo>
                    <a:cubicBezTo>
                      <a:pt x="2367" y="105"/>
                      <a:pt x="2262" y="1"/>
                      <a:pt x="21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439;p25">
                <a:extLst>
                  <a:ext uri="{FF2B5EF4-FFF2-40B4-BE49-F238E27FC236}">
                    <a16:creationId xmlns:a16="http://schemas.microsoft.com/office/drawing/2014/main" id="{BFE9ADEF-C478-EE35-8514-AA572119B471}"/>
                  </a:ext>
                </a:extLst>
              </p:cNvPr>
              <p:cNvSpPr/>
              <p:nvPr/>
            </p:nvSpPr>
            <p:spPr>
              <a:xfrm>
                <a:off x="5991715" y="3114549"/>
                <a:ext cx="183172" cy="36017"/>
              </a:xfrm>
              <a:custGeom>
                <a:avLst/>
                <a:gdLst/>
                <a:ahLst/>
                <a:cxnLst/>
                <a:rect l="l" t="t" r="r" b="b"/>
                <a:pathLst>
                  <a:path w="2375" h="467" extrusionOk="0">
                    <a:moveTo>
                      <a:pt x="238" y="0"/>
                    </a:moveTo>
                    <a:cubicBezTo>
                      <a:pt x="105" y="0"/>
                      <a:pt x="1" y="105"/>
                      <a:pt x="1" y="230"/>
                    </a:cubicBezTo>
                    <a:cubicBezTo>
                      <a:pt x="1" y="362"/>
                      <a:pt x="105" y="467"/>
                      <a:pt x="238" y="467"/>
                    </a:cubicBezTo>
                    <a:lnTo>
                      <a:pt x="2138" y="467"/>
                    </a:lnTo>
                    <a:cubicBezTo>
                      <a:pt x="2270" y="467"/>
                      <a:pt x="2374" y="362"/>
                      <a:pt x="2374" y="230"/>
                    </a:cubicBezTo>
                    <a:cubicBezTo>
                      <a:pt x="2374" y="105"/>
                      <a:pt x="2270" y="0"/>
                      <a:pt x="213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1440;p25">
                <a:extLst>
                  <a:ext uri="{FF2B5EF4-FFF2-40B4-BE49-F238E27FC236}">
                    <a16:creationId xmlns:a16="http://schemas.microsoft.com/office/drawing/2014/main" id="{721FCF4D-D448-2D5A-626E-20E59AFF2C79}"/>
                  </a:ext>
                </a:extLst>
              </p:cNvPr>
              <p:cNvSpPr/>
              <p:nvPr/>
            </p:nvSpPr>
            <p:spPr>
              <a:xfrm>
                <a:off x="5962793" y="3114549"/>
                <a:ext cx="182555" cy="36017"/>
              </a:xfrm>
              <a:custGeom>
                <a:avLst/>
                <a:gdLst/>
                <a:ahLst/>
                <a:cxnLst/>
                <a:rect l="l" t="t" r="r" b="b"/>
                <a:pathLst>
                  <a:path w="2367" h="467" extrusionOk="0">
                    <a:moveTo>
                      <a:pt x="230" y="0"/>
                    </a:moveTo>
                    <a:cubicBezTo>
                      <a:pt x="105" y="0"/>
                      <a:pt x="0" y="105"/>
                      <a:pt x="0" y="230"/>
                    </a:cubicBezTo>
                    <a:cubicBezTo>
                      <a:pt x="0" y="362"/>
                      <a:pt x="105" y="467"/>
                      <a:pt x="230" y="467"/>
                    </a:cubicBezTo>
                    <a:lnTo>
                      <a:pt x="2137" y="467"/>
                    </a:lnTo>
                    <a:cubicBezTo>
                      <a:pt x="2262" y="467"/>
                      <a:pt x="2367" y="362"/>
                      <a:pt x="2367" y="230"/>
                    </a:cubicBezTo>
                    <a:cubicBezTo>
                      <a:pt x="2367" y="105"/>
                      <a:pt x="2262" y="0"/>
                      <a:pt x="21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1441;p25">
                <a:extLst>
                  <a:ext uri="{FF2B5EF4-FFF2-40B4-BE49-F238E27FC236}">
                    <a16:creationId xmlns:a16="http://schemas.microsoft.com/office/drawing/2014/main" id="{34FA8197-7D62-E1C0-1999-9CB459C7D7B9}"/>
                  </a:ext>
                </a:extLst>
              </p:cNvPr>
              <p:cNvSpPr/>
              <p:nvPr/>
            </p:nvSpPr>
            <p:spPr>
              <a:xfrm>
                <a:off x="5991715" y="3079149"/>
                <a:ext cx="183172" cy="36017"/>
              </a:xfrm>
              <a:custGeom>
                <a:avLst/>
                <a:gdLst/>
                <a:ahLst/>
                <a:cxnLst/>
                <a:rect l="l" t="t" r="r" b="b"/>
                <a:pathLst>
                  <a:path w="2375" h="467" extrusionOk="0">
                    <a:moveTo>
                      <a:pt x="238" y="0"/>
                    </a:moveTo>
                    <a:cubicBezTo>
                      <a:pt x="105" y="0"/>
                      <a:pt x="1" y="104"/>
                      <a:pt x="1" y="230"/>
                    </a:cubicBezTo>
                    <a:cubicBezTo>
                      <a:pt x="1" y="362"/>
                      <a:pt x="105" y="466"/>
                      <a:pt x="238" y="466"/>
                    </a:cubicBezTo>
                    <a:lnTo>
                      <a:pt x="2138" y="466"/>
                    </a:lnTo>
                    <a:cubicBezTo>
                      <a:pt x="2270" y="466"/>
                      <a:pt x="2374" y="362"/>
                      <a:pt x="2374" y="230"/>
                    </a:cubicBezTo>
                    <a:cubicBezTo>
                      <a:pt x="2374" y="104"/>
                      <a:pt x="2270" y="0"/>
                      <a:pt x="213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1442;p25">
                <a:extLst>
                  <a:ext uri="{FF2B5EF4-FFF2-40B4-BE49-F238E27FC236}">
                    <a16:creationId xmlns:a16="http://schemas.microsoft.com/office/drawing/2014/main" id="{937D37FF-58A1-F5E7-D841-8E87A87DA1BE}"/>
                  </a:ext>
                </a:extLst>
              </p:cNvPr>
              <p:cNvSpPr/>
              <p:nvPr/>
            </p:nvSpPr>
            <p:spPr>
              <a:xfrm>
                <a:off x="5962793" y="3079149"/>
                <a:ext cx="136897" cy="36017"/>
              </a:xfrm>
              <a:custGeom>
                <a:avLst/>
                <a:gdLst/>
                <a:ahLst/>
                <a:cxnLst/>
                <a:rect l="l" t="t" r="r" b="b"/>
                <a:pathLst>
                  <a:path w="1775" h="467" extrusionOk="0">
                    <a:moveTo>
                      <a:pt x="230" y="0"/>
                    </a:moveTo>
                    <a:cubicBezTo>
                      <a:pt x="105" y="0"/>
                      <a:pt x="0" y="104"/>
                      <a:pt x="0" y="230"/>
                    </a:cubicBezTo>
                    <a:cubicBezTo>
                      <a:pt x="0" y="362"/>
                      <a:pt x="105" y="466"/>
                      <a:pt x="230" y="466"/>
                    </a:cubicBezTo>
                    <a:lnTo>
                      <a:pt x="1538" y="466"/>
                    </a:lnTo>
                    <a:cubicBezTo>
                      <a:pt x="1671" y="466"/>
                      <a:pt x="1775" y="362"/>
                      <a:pt x="1775" y="230"/>
                    </a:cubicBezTo>
                    <a:cubicBezTo>
                      <a:pt x="1775" y="104"/>
                      <a:pt x="1671" y="0"/>
                      <a:pt x="153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1443;p25">
                <a:extLst>
                  <a:ext uri="{FF2B5EF4-FFF2-40B4-BE49-F238E27FC236}">
                    <a16:creationId xmlns:a16="http://schemas.microsoft.com/office/drawing/2014/main" id="{419CF7A0-61EE-7B2E-7090-575A0A91AE34}"/>
                  </a:ext>
                </a:extLst>
              </p:cNvPr>
              <p:cNvSpPr/>
              <p:nvPr/>
            </p:nvSpPr>
            <p:spPr>
              <a:xfrm>
                <a:off x="5525274" y="3397976"/>
                <a:ext cx="183095" cy="36017"/>
              </a:xfrm>
              <a:custGeom>
                <a:avLst/>
                <a:gdLst/>
                <a:ahLst/>
                <a:cxnLst/>
                <a:rect l="l" t="t" r="r" b="b"/>
                <a:pathLst>
                  <a:path w="2374" h="467" extrusionOk="0">
                    <a:moveTo>
                      <a:pt x="237" y="0"/>
                    </a:moveTo>
                    <a:cubicBezTo>
                      <a:pt x="105" y="0"/>
                      <a:pt x="1" y="105"/>
                      <a:pt x="1" y="230"/>
                    </a:cubicBezTo>
                    <a:cubicBezTo>
                      <a:pt x="1" y="362"/>
                      <a:pt x="105" y="467"/>
                      <a:pt x="237" y="467"/>
                    </a:cubicBezTo>
                    <a:lnTo>
                      <a:pt x="2144" y="467"/>
                    </a:lnTo>
                    <a:cubicBezTo>
                      <a:pt x="2270" y="467"/>
                      <a:pt x="2374" y="362"/>
                      <a:pt x="2374" y="230"/>
                    </a:cubicBezTo>
                    <a:cubicBezTo>
                      <a:pt x="2374" y="105"/>
                      <a:pt x="2270" y="0"/>
                      <a:pt x="214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1444;p25">
                <a:extLst>
                  <a:ext uri="{FF2B5EF4-FFF2-40B4-BE49-F238E27FC236}">
                    <a16:creationId xmlns:a16="http://schemas.microsoft.com/office/drawing/2014/main" id="{8C102647-725A-4F7E-C126-5027CAD55A48}"/>
                  </a:ext>
                </a:extLst>
              </p:cNvPr>
              <p:cNvSpPr/>
              <p:nvPr/>
            </p:nvSpPr>
            <p:spPr>
              <a:xfrm>
                <a:off x="5495196" y="3397976"/>
                <a:ext cx="157952" cy="36017"/>
              </a:xfrm>
              <a:custGeom>
                <a:avLst/>
                <a:gdLst/>
                <a:ahLst/>
                <a:cxnLst/>
                <a:rect l="l" t="t" r="r" b="b"/>
                <a:pathLst>
                  <a:path w="2048" h="467" extrusionOk="0">
                    <a:moveTo>
                      <a:pt x="237" y="0"/>
                    </a:moveTo>
                    <a:cubicBezTo>
                      <a:pt x="105" y="0"/>
                      <a:pt x="1" y="105"/>
                      <a:pt x="1" y="230"/>
                    </a:cubicBezTo>
                    <a:cubicBezTo>
                      <a:pt x="1" y="362"/>
                      <a:pt x="105" y="467"/>
                      <a:pt x="237" y="467"/>
                    </a:cubicBezTo>
                    <a:lnTo>
                      <a:pt x="1810" y="467"/>
                    </a:lnTo>
                    <a:cubicBezTo>
                      <a:pt x="1943" y="467"/>
                      <a:pt x="2047" y="362"/>
                      <a:pt x="2047" y="230"/>
                    </a:cubicBezTo>
                    <a:cubicBezTo>
                      <a:pt x="2047" y="105"/>
                      <a:pt x="1943" y="0"/>
                      <a:pt x="181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1445;p25">
                <a:extLst>
                  <a:ext uri="{FF2B5EF4-FFF2-40B4-BE49-F238E27FC236}">
                    <a16:creationId xmlns:a16="http://schemas.microsoft.com/office/drawing/2014/main" id="{E942CC5D-1124-9DD4-5CF1-1D5BB3D61E67}"/>
                  </a:ext>
                </a:extLst>
              </p:cNvPr>
              <p:cNvSpPr/>
              <p:nvPr/>
            </p:nvSpPr>
            <p:spPr>
              <a:xfrm>
                <a:off x="5525274" y="3362576"/>
                <a:ext cx="183095" cy="36017"/>
              </a:xfrm>
              <a:custGeom>
                <a:avLst/>
                <a:gdLst/>
                <a:ahLst/>
                <a:cxnLst/>
                <a:rect l="l" t="t" r="r" b="b"/>
                <a:pathLst>
                  <a:path w="2374" h="467" extrusionOk="0">
                    <a:moveTo>
                      <a:pt x="237" y="0"/>
                    </a:moveTo>
                    <a:cubicBezTo>
                      <a:pt x="105" y="0"/>
                      <a:pt x="1" y="104"/>
                      <a:pt x="1" y="230"/>
                    </a:cubicBezTo>
                    <a:cubicBezTo>
                      <a:pt x="1" y="362"/>
                      <a:pt x="105" y="466"/>
                      <a:pt x="237" y="466"/>
                    </a:cubicBezTo>
                    <a:lnTo>
                      <a:pt x="2144" y="466"/>
                    </a:lnTo>
                    <a:cubicBezTo>
                      <a:pt x="2270" y="466"/>
                      <a:pt x="2374" y="362"/>
                      <a:pt x="2374" y="230"/>
                    </a:cubicBezTo>
                    <a:cubicBezTo>
                      <a:pt x="2374" y="104"/>
                      <a:pt x="2270" y="0"/>
                      <a:pt x="214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446;p25">
                <a:extLst>
                  <a:ext uri="{FF2B5EF4-FFF2-40B4-BE49-F238E27FC236}">
                    <a16:creationId xmlns:a16="http://schemas.microsoft.com/office/drawing/2014/main" id="{2BE449A8-2E6E-D613-C013-73F9745B3304}"/>
                  </a:ext>
                </a:extLst>
              </p:cNvPr>
              <p:cNvSpPr/>
              <p:nvPr/>
            </p:nvSpPr>
            <p:spPr>
              <a:xfrm>
                <a:off x="5495196" y="3362576"/>
                <a:ext cx="183172" cy="36017"/>
              </a:xfrm>
              <a:custGeom>
                <a:avLst/>
                <a:gdLst/>
                <a:ahLst/>
                <a:cxnLst/>
                <a:rect l="l" t="t" r="r" b="b"/>
                <a:pathLst>
                  <a:path w="2375" h="467" extrusionOk="0">
                    <a:moveTo>
                      <a:pt x="237" y="0"/>
                    </a:moveTo>
                    <a:cubicBezTo>
                      <a:pt x="105" y="0"/>
                      <a:pt x="1" y="104"/>
                      <a:pt x="1" y="230"/>
                    </a:cubicBezTo>
                    <a:cubicBezTo>
                      <a:pt x="1" y="362"/>
                      <a:pt x="105" y="466"/>
                      <a:pt x="237" y="466"/>
                    </a:cubicBezTo>
                    <a:lnTo>
                      <a:pt x="2138" y="466"/>
                    </a:lnTo>
                    <a:cubicBezTo>
                      <a:pt x="2270" y="466"/>
                      <a:pt x="2374" y="362"/>
                      <a:pt x="2374" y="230"/>
                    </a:cubicBezTo>
                    <a:cubicBezTo>
                      <a:pt x="2374" y="104"/>
                      <a:pt x="2270" y="0"/>
                      <a:pt x="213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447;p25">
                <a:extLst>
                  <a:ext uri="{FF2B5EF4-FFF2-40B4-BE49-F238E27FC236}">
                    <a16:creationId xmlns:a16="http://schemas.microsoft.com/office/drawing/2014/main" id="{DB27599F-9E2A-501F-AC19-10E1A7E3332C}"/>
                  </a:ext>
                </a:extLst>
              </p:cNvPr>
              <p:cNvSpPr/>
              <p:nvPr/>
            </p:nvSpPr>
            <p:spPr>
              <a:xfrm>
                <a:off x="5525274" y="3327100"/>
                <a:ext cx="183095" cy="36017"/>
              </a:xfrm>
              <a:custGeom>
                <a:avLst/>
                <a:gdLst/>
                <a:ahLst/>
                <a:cxnLst/>
                <a:rect l="l" t="t" r="r" b="b"/>
                <a:pathLst>
                  <a:path w="2374" h="467" extrusionOk="0">
                    <a:moveTo>
                      <a:pt x="237" y="1"/>
                    </a:moveTo>
                    <a:cubicBezTo>
                      <a:pt x="105" y="1"/>
                      <a:pt x="1" y="105"/>
                      <a:pt x="1" y="230"/>
                    </a:cubicBezTo>
                    <a:cubicBezTo>
                      <a:pt x="1" y="363"/>
                      <a:pt x="105" y="467"/>
                      <a:pt x="237" y="467"/>
                    </a:cubicBezTo>
                    <a:lnTo>
                      <a:pt x="2144" y="467"/>
                    </a:lnTo>
                    <a:cubicBezTo>
                      <a:pt x="2270" y="467"/>
                      <a:pt x="2374" y="363"/>
                      <a:pt x="2374" y="230"/>
                    </a:cubicBezTo>
                    <a:cubicBezTo>
                      <a:pt x="2374" y="105"/>
                      <a:pt x="2270" y="1"/>
                      <a:pt x="214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448;p25">
                <a:extLst>
                  <a:ext uri="{FF2B5EF4-FFF2-40B4-BE49-F238E27FC236}">
                    <a16:creationId xmlns:a16="http://schemas.microsoft.com/office/drawing/2014/main" id="{0D6242DA-FE03-C214-CC9D-D7941F515A52}"/>
                  </a:ext>
                </a:extLst>
              </p:cNvPr>
              <p:cNvSpPr/>
              <p:nvPr/>
            </p:nvSpPr>
            <p:spPr>
              <a:xfrm>
                <a:off x="5496276" y="3327100"/>
                <a:ext cx="157412" cy="36017"/>
              </a:xfrm>
              <a:custGeom>
                <a:avLst/>
                <a:gdLst/>
                <a:ahLst/>
                <a:cxnLst/>
                <a:rect l="l" t="t" r="r" b="b"/>
                <a:pathLst>
                  <a:path w="2041" h="467" extrusionOk="0">
                    <a:moveTo>
                      <a:pt x="230" y="1"/>
                    </a:moveTo>
                    <a:cubicBezTo>
                      <a:pt x="105" y="1"/>
                      <a:pt x="1" y="105"/>
                      <a:pt x="1" y="230"/>
                    </a:cubicBezTo>
                    <a:cubicBezTo>
                      <a:pt x="1" y="363"/>
                      <a:pt x="105" y="467"/>
                      <a:pt x="230" y="467"/>
                    </a:cubicBezTo>
                    <a:lnTo>
                      <a:pt x="1803" y="467"/>
                    </a:lnTo>
                    <a:cubicBezTo>
                      <a:pt x="1936" y="467"/>
                      <a:pt x="2040" y="363"/>
                      <a:pt x="2040" y="230"/>
                    </a:cubicBezTo>
                    <a:cubicBezTo>
                      <a:pt x="2040" y="105"/>
                      <a:pt x="1936" y="1"/>
                      <a:pt x="180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1449;p25">
                <a:extLst>
                  <a:ext uri="{FF2B5EF4-FFF2-40B4-BE49-F238E27FC236}">
                    <a16:creationId xmlns:a16="http://schemas.microsoft.com/office/drawing/2014/main" id="{A5F86CFD-5003-946B-0EF7-4FF48AF071DC}"/>
                  </a:ext>
                </a:extLst>
              </p:cNvPr>
              <p:cNvSpPr/>
              <p:nvPr/>
            </p:nvSpPr>
            <p:spPr>
              <a:xfrm>
                <a:off x="5525274" y="3291700"/>
                <a:ext cx="183095" cy="36017"/>
              </a:xfrm>
              <a:custGeom>
                <a:avLst/>
                <a:gdLst/>
                <a:ahLst/>
                <a:cxnLst/>
                <a:rect l="l" t="t" r="r" b="b"/>
                <a:pathLst>
                  <a:path w="2374" h="467" extrusionOk="0">
                    <a:moveTo>
                      <a:pt x="237" y="0"/>
                    </a:moveTo>
                    <a:cubicBezTo>
                      <a:pt x="105" y="0"/>
                      <a:pt x="1" y="105"/>
                      <a:pt x="1" y="230"/>
                    </a:cubicBezTo>
                    <a:cubicBezTo>
                      <a:pt x="1" y="362"/>
                      <a:pt x="105" y="467"/>
                      <a:pt x="237" y="467"/>
                    </a:cubicBezTo>
                    <a:lnTo>
                      <a:pt x="2144" y="467"/>
                    </a:lnTo>
                    <a:cubicBezTo>
                      <a:pt x="2270" y="467"/>
                      <a:pt x="2374" y="362"/>
                      <a:pt x="2374" y="230"/>
                    </a:cubicBezTo>
                    <a:cubicBezTo>
                      <a:pt x="2374" y="105"/>
                      <a:pt x="2270" y="0"/>
                      <a:pt x="214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1450;p25">
                <a:extLst>
                  <a:ext uri="{FF2B5EF4-FFF2-40B4-BE49-F238E27FC236}">
                    <a16:creationId xmlns:a16="http://schemas.microsoft.com/office/drawing/2014/main" id="{88D90E26-8912-B862-1C9F-3461DD1A6AA1}"/>
                  </a:ext>
                </a:extLst>
              </p:cNvPr>
              <p:cNvSpPr/>
              <p:nvPr/>
            </p:nvSpPr>
            <p:spPr>
              <a:xfrm>
                <a:off x="5496276" y="3291700"/>
                <a:ext cx="182632" cy="36017"/>
              </a:xfrm>
              <a:custGeom>
                <a:avLst/>
                <a:gdLst/>
                <a:ahLst/>
                <a:cxnLst/>
                <a:rect l="l" t="t" r="r" b="b"/>
                <a:pathLst>
                  <a:path w="2368" h="467" extrusionOk="0">
                    <a:moveTo>
                      <a:pt x="230" y="0"/>
                    </a:moveTo>
                    <a:cubicBezTo>
                      <a:pt x="105" y="0"/>
                      <a:pt x="1" y="105"/>
                      <a:pt x="1" y="230"/>
                    </a:cubicBezTo>
                    <a:cubicBezTo>
                      <a:pt x="1" y="362"/>
                      <a:pt x="105" y="467"/>
                      <a:pt x="230" y="467"/>
                    </a:cubicBezTo>
                    <a:lnTo>
                      <a:pt x="2138" y="467"/>
                    </a:lnTo>
                    <a:cubicBezTo>
                      <a:pt x="2263" y="467"/>
                      <a:pt x="2367" y="362"/>
                      <a:pt x="2367" y="230"/>
                    </a:cubicBezTo>
                    <a:cubicBezTo>
                      <a:pt x="2367" y="105"/>
                      <a:pt x="2263" y="0"/>
                      <a:pt x="213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451;p25">
                <a:extLst>
                  <a:ext uri="{FF2B5EF4-FFF2-40B4-BE49-F238E27FC236}">
                    <a16:creationId xmlns:a16="http://schemas.microsoft.com/office/drawing/2014/main" id="{1FD78E8D-4F1B-9D7E-99A5-CE37D45D4728}"/>
                  </a:ext>
                </a:extLst>
              </p:cNvPr>
              <p:cNvSpPr/>
              <p:nvPr/>
            </p:nvSpPr>
            <p:spPr>
              <a:xfrm>
                <a:off x="5525274" y="3256224"/>
                <a:ext cx="183095" cy="36095"/>
              </a:xfrm>
              <a:custGeom>
                <a:avLst/>
                <a:gdLst/>
                <a:ahLst/>
                <a:cxnLst/>
                <a:rect l="l" t="t" r="r" b="b"/>
                <a:pathLst>
                  <a:path w="2374" h="468" extrusionOk="0">
                    <a:moveTo>
                      <a:pt x="237" y="1"/>
                    </a:moveTo>
                    <a:cubicBezTo>
                      <a:pt x="105" y="1"/>
                      <a:pt x="1" y="105"/>
                      <a:pt x="1" y="231"/>
                    </a:cubicBezTo>
                    <a:cubicBezTo>
                      <a:pt x="1" y="363"/>
                      <a:pt x="105" y="467"/>
                      <a:pt x="237" y="467"/>
                    </a:cubicBezTo>
                    <a:lnTo>
                      <a:pt x="2144" y="467"/>
                    </a:lnTo>
                    <a:cubicBezTo>
                      <a:pt x="2270" y="467"/>
                      <a:pt x="2374" y="363"/>
                      <a:pt x="2374" y="231"/>
                    </a:cubicBezTo>
                    <a:cubicBezTo>
                      <a:pt x="2374" y="105"/>
                      <a:pt x="2270" y="1"/>
                      <a:pt x="214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452;p25">
                <a:extLst>
                  <a:ext uri="{FF2B5EF4-FFF2-40B4-BE49-F238E27FC236}">
                    <a16:creationId xmlns:a16="http://schemas.microsoft.com/office/drawing/2014/main" id="{1C3D9D8A-CFAB-B140-FA7D-B749A7EE2058}"/>
                  </a:ext>
                </a:extLst>
              </p:cNvPr>
              <p:cNvSpPr/>
              <p:nvPr/>
            </p:nvSpPr>
            <p:spPr>
              <a:xfrm>
                <a:off x="5496276" y="3256224"/>
                <a:ext cx="182632" cy="36095"/>
              </a:xfrm>
              <a:custGeom>
                <a:avLst/>
                <a:gdLst/>
                <a:ahLst/>
                <a:cxnLst/>
                <a:rect l="l" t="t" r="r" b="b"/>
                <a:pathLst>
                  <a:path w="2368" h="468" extrusionOk="0">
                    <a:moveTo>
                      <a:pt x="230" y="1"/>
                    </a:moveTo>
                    <a:cubicBezTo>
                      <a:pt x="105" y="1"/>
                      <a:pt x="1" y="105"/>
                      <a:pt x="1" y="231"/>
                    </a:cubicBezTo>
                    <a:cubicBezTo>
                      <a:pt x="1" y="363"/>
                      <a:pt x="105" y="467"/>
                      <a:pt x="230" y="467"/>
                    </a:cubicBezTo>
                    <a:lnTo>
                      <a:pt x="2138" y="467"/>
                    </a:lnTo>
                    <a:cubicBezTo>
                      <a:pt x="2263" y="467"/>
                      <a:pt x="2367" y="363"/>
                      <a:pt x="2367" y="231"/>
                    </a:cubicBezTo>
                    <a:cubicBezTo>
                      <a:pt x="2367" y="105"/>
                      <a:pt x="2263" y="1"/>
                      <a:pt x="213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453;p25">
                <a:extLst>
                  <a:ext uri="{FF2B5EF4-FFF2-40B4-BE49-F238E27FC236}">
                    <a16:creationId xmlns:a16="http://schemas.microsoft.com/office/drawing/2014/main" id="{EF35936A-2980-B0A5-3449-E9D4AFE7011E}"/>
                  </a:ext>
                </a:extLst>
              </p:cNvPr>
              <p:cNvSpPr/>
              <p:nvPr/>
            </p:nvSpPr>
            <p:spPr>
              <a:xfrm>
                <a:off x="5525274" y="3220824"/>
                <a:ext cx="183095" cy="36017"/>
              </a:xfrm>
              <a:custGeom>
                <a:avLst/>
                <a:gdLst/>
                <a:ahLst/>
                <a:cxnLst/>
                <a:rect l="l" t="t" r="r" b="b"/>
                <a:pathLst>
                  <a:path w="2374" h="467" extrusionOk="0">
                    <a:moveTo>
                      <a:pt x="237" y="1"/>
                    </a:moveTo>
                    <a:cubicBezTo>
                      <a:pt x="105" y="1"/>
                      <a:pt x="1" y="105"/>
                      <a:pt x="1" y="230"/>
                    </a:cubicBezTo>
                    <a:cubicBezTo>
                      <a:pt x="1" y="362"/>
                      <a:pt x="105" y="467"/>
                      <a:pt x="237" y="467"/>
                    </a:cubicBezTo>
                    <a:lnTo>
                      <a:pt x="2144" y="467"/>
                    </a:lnTo>
                    <a:cubicBezTo>
                      <a:pt x="2270" y="467"/>
                      <a:pt x="2374" y="362"/>
                      <a:pt x="2374" y="230"/>
                    </a:cubicBezTo>
                    <a:cubicBezTo>
                      <a:pt x="2374" y="105"/>
                      <a:pt x="2270" y="1"/>
                      <a:pt x="214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1454;p25">
                <a:extLst>
                  <a:ext uri="{FF2B5EF4-FFF2-40B4-BE49-F238E27FC236}">
                    <a16:creationId xmlns:a16="http://schemas.microsoft.com/office/drawing/2014/main" id="{A0D94884-24E9-C6C3-2488-2BAA916528CC}"/>
                  </a:ext>
                </a:extLst>
              </p:cNvPr>
              <p:cNvSpPr/>
              <p:nvPr/>
            </p:nvSpPr>
            <p:spPr>
              <a:xfrm>
                <a:off x="5496276" y="3220824"/>
                <a:ext cx="136974" cy="36017"/>
              </a:xfrm>
              <a:custGeom>
                <a:avLst/>
                <a:gdLst/>
                <a:ahLst/>
                <a:cxnLst/>
                <a:rect l="l" t="t" r="r" b="b"/>
                <a:pathLst>
                  <a:path w="1776" h="467" extrusionOk="0">
                    <a:moveTo>
                      <a:pt x="230" y="1"/>
                    </a:moveTo>
                    <a:cubicBezTo>
                      <a:pt x="105" y="1"/>
                      <a:pt x="1" y="105"/>
                      <a:pt x="1" y="230"/>
                    </a:cubicBezTo>
                    <a:cubicBezTo>
                      <a:pt x="1" y="362"/>
                      <a:pt x="105" y="467"/>
                      <a:pt x="230" y="467"/>
                    </a:cubicBezTo>
                    <a:lnTo>
                      <a:pt x="1539" y="467"/>
                    </a:lnTo>
                    <a:cubicBezTo>
                      <a:pt x="1671" y="467"/>
                      <a:pt x="1776" y="362"/>
                      <a:pt x="1776" y="230"/>
                    </a:cubicBezTo>
                    <a:cubicBezTo>
                      <a:pt x="1776" y="105"/>
                      <a:pt x="1671" y="1"/>
                      <a:pt x="153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455;p25">
                <a:extLst>
                  <a:ext uri="{FF2B5EF4-FFF2-40B4-BE49-F238E27FC236}">
                    <a16:creationId xmlns:a16="http://schemas.microsoft.com/office/drawing/2014/main" id="{FA50C651-6EC3-41D8-4E27-F06337B748A5}"/>
                  </a:ext>
                </a:extLst>
              </p:cNvPr>
              <p:cNvSpPr/>
              <p:nvPr/>
            </p:nvSpPr>
            <p:spPr>
              <a:xfrm>
                <a:off x="5763584" y="3397976"/>
                <a:ext cx="182632" cy="36017"/>
              </a:xfrm>
              <a:custGeom>
                <a:avLst/>
                <a:gdLst/>
                <a:ahLst/>
                <a:cxnLst/>
                <a:rect l="l" t="t" r="r" b="b"/>
                <a:pathLst>
                  <a:path w="2368" h="467" extrusionOk="0">
                    <a:moveTo>
                      <a:pt x="231" y="0"/>
                    </a:moveTo>
                    <a:cubicBezTo>
                      <a:pt x="105" y="0"/>
                      <a:pt x="1" y="105"/>
                      <a:pt x="1" y="230"/>
                    </a:cubicBezTo>
                    <a:cubicBezTo>
                      <a:pt x="1" y="362"/>
                      <a:pt x="105" y="467"/>
                      <a:pt x="231" y="467"/>
                    </a:cubicBezTo>
                    <a:lnTo>
                      <a:pt x="2138" y="467"/>
                    </a:lnTo>
                    <a:cubicBezTo>
                      <a:pt x="2263" y="467"/>
                      <a:pt x="2367" y="362"/>
                      <a:pt x="2367" y="230"/>
                    </a:cubicBezTo>
                    <a:cubicBezTo>
                      <a:pt x="2367" y="105"/>
                      <a:pt x="2263" y="0"/>
                      <a:pt x="213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456;p25">
                <a:extLst>
                  <a:ext uri="{FF2B5EF4-FFF2-40B4-BE49-F238E27FC236}">
                    <a16:creationId xmlns:a16="http://schemas.microsoft.com/office/drawing/2014/main" id="{53DBEE47-841A-5C9A-2579-32C3D3FF131C}"/>
                  </a:ext>
                </a:extLst>
              </p:cNvPr>
              <p:cNvSpPr/>
              <p:nvPr/>
            </p:nvSpPr>
            <p:spPr>
              <a:xfrm>
                <a:off x="5733584" y="3397976"/>
                <a:ext cx="157335" cy="36017"/>
              </a:xfrm>
              <a:custGeom>
                <a:avLst/>
                <a:gdLst/>
                <a:ahLst/>
                <a:cxnLst/>
                <a:rect l="l" t="t" r="r" b="b"/>
                <a:pathLst>
                  <a:path w="2040" h="467" extrusionOk="0">
                    <a:moveTo>
                      <a:pt x="230" y="0"/>
                    </a:moveTo>
                    <a:cubicBezTo>
                      <a:pt x="105" y="0"/>
                      <a:pt x="0" y="105"/>
                      <a:pt x="0" y="230"/>
                    </a:cubicBezTo>
                    <a:cubicBezTo>
                      <a:pt x="0" y="362"/>
                      <a:pt x="105" y="467"/>
                      <a:pt x="230" y="467"/>
                    </a:cubicBezTo>
                    <a:lnTo>
                      <a:pt x="1803" y="467"/>
                    </a:lnTo>
                    <a:cubicBezTo>
                      <a:pt x="1935" y="467"/>
                      <a:pt x="2039" y="362"/>
                      <a:pt x="2039" y="230"/>
                    </a:cubicBezTo>
                    <a:cubicBezTo>
                      <a:pt x="2039" y="105"/>
                      <a:pt x="1935" y="0"/>
                      <a:pt x="180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457;p25">
                <a:extLst>
                  <a:ext uri="{FF2B5EF4-FFF2-40B4-BE49-F238E27FC236}">
                    <a16:creationId xmlns:a16="http://schemas.microsoft.com/office/drawing/2014/main" id="{865D3B9F-A34C-AE1A-05BE-64049A39E641}"/>
                  </a:ext>
                </a:extLst>
              </p:cNvPr>
              <p:cNvSpPr/>
              <p:nvPr/>
            </p:nvSpPr>
            <p:spPr>
              <a:xfrm>
                <a:off x="5763584" y="3362036"/>
                <a:ext cx="182632" cy="36017"/>
              </a:xfrm>
              <a:custGeom>
                <a:avLst/>
                <a:gdLst/>
                <a:ahLst/>
                <a:cxnLst/>
                <a:rect l="l" t="t" r="r" b="b"/>
                <a:pathLst>
                  <a:path w="2368" h="467" extrusionOk="0">
                    <a:moveTo>
                      <a:pt x="231" y="0"/>
                    </a:moveTo>
                    <a:cubicBezTo>
                      <a:pt x="105" y="0"/>
                      <a:pt x="1" y="104"/>
                      <a:pt x="1" y="237"/>
                    </a:cubicBezTo>
                    <a:cubicBezTo>
                      <a:pt x="1" y="362"/>
                      <a:pt x="105" y="466"/>
                      <a:pt x="231" y="466"/>
                    </a:cubicBezTo>
                    <a:lnTo>
                      <a:pt x="2138" y="466"/>
                    </a:lnTo>
                    <a:cubicBezTo>
                      <a:pt x="2263" y="466"/>
                      <a:pt x="2367" y="362"/>
                      <a:pt x="2367" y="237"/>
                    </a:cubicBezTo>
                    <a:cubicBezTo>
                      <a:pt x="2367" y="104"/>
                      <a:pt x="2263" y="0"/>
                      <a:pt x="213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1458;p25">
                <a:extLst>
                  <a:ext uri="{FF2B5EF4-FFF2-40B4-BE49-F238E27FC236}">
                    <a16:creationId xmlns:a16="http://schemas.microsoft.com/office/drawing/2014/main" id="{6FF63B20-19C4-F292-4470-09E43B482389}"/>
                  </a:ext>
                </a:extLst>
              </p:cNvPr>
              <p:cNvSpPr/>
              <p:nvPr/>
            </p:nvSpPr>
            <p:spPr>
              <a:xfrm>
                <a:off x="5734123" y="3362036"/>
                <a:ext cx="182555" cy="36017"/>
              </a:xfrm>
              <a:custGeom>
                <a:avLst/>
                <a:gdLst/>
                <a:ahLst/>
                <a:cxnLst/>
                <a:rect l="l" t="t" r="r" b="b"/>
                <a:pathLst>
                  <a:path w="2367" h="467" extrusionOk="0">
                    <a:moveTo>
                      <a:pt x="230" y="0"/>
                    </a:moveTo>
                    <a:cubicBezTo>
                      <a:pt x="105" y="0"/>
                      <a:pt x="0" y="104"/>
                      <a:pt x="0" y="237"/>
                    </a:cubicBezTo>
                    <a:cubicBezTo>
                      <a:pt x="0" y="362"/>
                      <a:pt x="105" y="466"/>
                      <a:pt x="230" y="466"/>
                    </a:cubicBezTo>
                    <a:lnTo>
                      <a:pt x="2137" y="466"/>
                    </a:lnTo>
                    <a:cubicBezTo>
                      <a:pt x="2262" y="466"/>
                      <a:pt x="2367" y="362"/>
                      <a:pt x="2367" y="237"/>
                    </a:cubicBezTo>
                    <a:cubicBezTo>
                      <a:pt x="2367" y="104"/>
                      <a:pt x="2262" y="0"/>
                      <a:pt x="21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1459;p25">
                <a:extLst>
                  <a:ext uri="{FF2B5EF4-FFF2-40B4-BE49-F238E27FC236}">
                    <a16:creationId xmlns:a16="http://schemas.microsoft.com/office/drawing/2014/main" id="{8B23C16A-FC9A-87E7-8623-1C1DCF59FD1B}"/>
                  </a:ext>
                </a:extLst>
              </p:cNvPr>
              <p:cNvSpPr/>
              <p:nvPr/>
            </p:nvSpPr>
            <p:spPr>
              <a:xfrm>
                <a:off x="5763584" y="3326560"/>
                <a:ext cx="182632" cy="36094"/>
              </a:xfrm>
              <a:custGeom>
                <a:avLst/>
                <a:gdLst/>
                <a:ahLst/>
                <a:cxnLst/>
                <a:rect l="l" t="t" r="r" b="b"/>
                <a:pathLst>
                  <a:path w="2368" h="468" extrusionOk="0">
                    <a:moveTo>
                      <a:pt x="231" y="1"/>
                    </a:moveTo>
                    <a:cubicBezTo>
                      <a:pt x="105" y="1"/>
                      <a:pt x="1" y="105"/>
                      <a:pt x="1" y="237"/>
                    </a:cubicBezTo>
                    <a:cubicBezTo>
                      <a:pt x="1" y="363"/>
                      <a:pt x="105" y="467"/>
                      <a:pt x="231" y="467"/>
                    </a:cubicBezTo>
                    <a:lnTo>
                      <a:pt x="2138" y="467"/>
                    </a:lnTo>
                    <a:cubicBezTo>
                      <a:pt x="2263" y="467"/>
                      <a:pt x="2367" y="363"/>
                      <a:pt x="2367" y="237"/>
                    </a:cubicBezTo>
                    <a:cubicBezTo>
                      <a:pt x="2367" y="105"/>
                      <a:pt x="2263" y="1"/>
                      <a:pt x="213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460;p25">
                <a:extLst>
                  <a:ext uri="{FF2B5EF4-FFF2-40B4-BE49-F238E27FC236}">
                    <a16:creationId xmlns:a16="http://schemas.microsoft.com/office/drawing/2014/main" id="{B66F795A-8F90-7F2C-17AB-A13D723B551D}"/>
                  </a:ext>
                </a:extLst>
              </p:cNvPr>
              <p:cNvSpPr/>
              <p:nvPr/>
            </p:nvSpPr>
            <p:spPr>
              <a:xfrm>
                <a:off x="5734123" y="3326560"/>
                <a:ext cx="136897" cy="36094"/>
              </a:xfrm>
              <a:custGeom>
                <a:avLst/>
                <a:gdLst/>
                <a:ahLst/>
                <a:cxnLst/>
                <a:rect l="l" t="t" r="r" b="b"/>
                <a:pathLst>
                  <a:path w="1775" h="468" extrusionOk="0">
                    <a:moveTo>
                      <a:pt x="230" y="1"/>
                    </a:moveTo>
                    <a:cubicBezTo>
                      <a:pt x="105" y="1"/>
                      <a:pt x="0" y="105"/>
                      <a:pt x="0" y="237"/>
                    </a:cubicBezTo>
                    <a:cubicBezTo>
                      <a:pt x="0" y="363"/>
                      <a:pt x="105" y="467"/>
                      <a:pt x="230" y="467"/>
                    </a:cubicBezTo>
                    <a:lnTo>
                      <a:pt x="1538" y="467"/>
                    </a:lnTo>
                    <a:cubicBezTo>
                      <a:pt x="1671" y="467"/>
                      <a:pt x="1775" y="363"/>
                      <a:pt x="1775" y="237"/>
                    </a:cubicBezTo>
                    <a:cubicBezTo>
                      <a:pt x="1775" y="105"/>
                      <a:pt x="1671" y="1"/>
                      <a:pt x="153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8" name="Google Shape;1461;p25">
              <a:extLst>
                <a:ext uri="{FF2B5EF4-FFF2-40B4-BE49-F238E27FC236}">
                  <a16:creationId xmlns:a16="http://schemas.microsoft.com/office/drawing/2014/main" id="{4B3F6EF7-9A19-E43F-71EB-524CBDD675A1}"/>
                </a:ext>
              </a:extLst>
            </p:cNvPr>
            <p:cNvSpPr/>
            <p:nvPr/>
          </p:nvSpPr>
          <p:spPr>
            <a:xfrm>
              <a:off x="4446722" y="2326732"/>
              <a:ext cx="846789" cy="493852"/>
            </a:xfrm>
            <a:custGeom>
              <a:avLst/>
              <a:gdLst/>
              <a:ahLst/>
              <a:cxnLst/>
              <a:rect l="l" t="t" r="r" b="b"/>
              <a:pathLst>
                <a:path w="7128" h="4157" extrusionOk="0">
                  <a:moveTo>
                    <a:pt x="1344" y="1"/>
                  </a:moveTo>
                  <a:cubicBezTo>
                    <a:pt x="599" y="1"/>
                    <a:pt x="0" y="600"/>
                    <a:pt x="0" y="1344"/>
                  </a:cubicBezTo>
                  <a:lnTo>
                    <a:pt x="0" y="4156"/>
                  </a:lnTo>
                  <a:lnTo>
                    <a:pt x="5784" y="4156"/>
                  </a:lnTo>
                  <a:lnTo>
                    <a:pt x="5784" y="3091"/>
                  </a:lnTo>
                  <a:lnTo>
                    <a:pt x="7128" y="3091"/>
                  </a:lnTo>
                  <a:lnTo>
                    <a:pt x="7128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462;p25">
              <a:extLst>
                <a:ext uri="{FF2B5EF4-FFF2-40B4-BE49-F238E27FC236}">
                  <a16:creationId xmlns:a16="http://schemas.microsoft.com/office/drawing/2014/main" id="{3C62BD8E-4F7E-BCA6-17C4-5833CA58E8EA}"/>
                </a:ext>
              </a:extLst>
            </p:cNvPr>
            <p:cNvSpPr/>
            <p:nvPr/>
          </p:nvSpPr>
          <p:spPr>
            <a:xfrm>
              <a:off x="5101521" y="1595901"/>
              <a:ext cx="846789" cy="1098187"/>
            </a:xfrm>
            <a:custGeom>
              <a:avLst/>
              <a:gdLst/>
              <a:ahLst/>
              <a:cxnLst/>
              <a:rect l="l" t="t" r="r" b="b"/>
              <a:pathLst>
                <a:path w="7128" h="9244" extrusionOk="0">
                  <a:moveTo>
                    <a:pt x="1274" y="0"/>
                  </a:moveTo>
                  <a:cubicBezTo>
                    <a:pt x="572" y="0"/>
                    <a:pt x="1" y="571"/>
                    <a:pt x="1" y="1267"/>
                  </a:cubicBezTo>
                  <a:lnTo>
                    <a:pt x="1" y="9243"/>
                  </a:lnTo>
                  <a:lnTo>
                    <a:pt x="4372" y="9243"/>
                  </a:lnTo>
                  <a:lnTo>
                    <a:pt x="4372" y="9236"/>
                  </a:lnTo>
                  <a:cubicBezTo>
                    <a:pt x="5158" y="9236"/>
                    <a:pt x="5785" y="8603"/>
                    <a:pt x="5785" y="7816"/>
                  </a:cubicBezTo>
                  <a:lnTo>
                    <a:pt x="5785" y="7809"/>
                  </a:lnTo>
                  <a:lnTo>
                    <a:pt x="5785" y="5784"/>
                  </a:lnTo>
                  <a:lnTo>
                    <a:pt x="7128" y="5784"/>
                  </a:lnTo>
                  <a:lnTo>
                    <a:pt x="7128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463;p25">
              <a:extLst>
                <a:ext uri="{FF2B5EF4-FFF2-40B4-BE49-F238E27FC236}">
                  <a16:creationId xmlns:a16="http://schemas.microsoft.com/office/drawing/2014/main" id="{1C47C83B-3C48-9E72-C895-E4F54604FABA}"/>
                </a:ext>
              </a:extLst>
            </p:cNvPr>
            <p:cNvSpPr/>
            <p:nvPr/>
          </p:nvSpPr>
          <p:spPr>
            <a:xfrm>
              <a:off x="5133834" y="2326732"/>
              <a:ext cx="319209" cy="367330"/>
            </a:xfrm>
            <a:custGeom>
              <a:avLst/>
              <a:gdLst/>
              <a:ahLst/>
              <a:cxnLst/>
              <a:rect l="l" t="t" r="r" b="b"/>
              <a:pathLst>
                <a:path w="2687" h="3092" extrusionOk="0">
                  <a:moveTo>
                    <a:pt x="1344" y="1"/>
                  </a:moveTo>
                  <a:cubicBezTo>
                    <a:pt x="599" y="1"/>
                    <a:pt x="0" y="600"/>
                    <a:pt x="0" y="1344"/>
                  </a:cubicBezTo>
                  <a:lnTo>
                    <a:pt x="0" y="3091"/>
                  </a:lnTo>
                  <a:lnTo>
                    <a:pt x="2687" y="3091"/>
                  </a:lnTo>
                  <a:lnTo>
                    <a:pt x="2687" y="1344"/>
                  </a:lnTo>
                  <a:cubicBezTo>
                    <a:pt x="2687" y="600"/>
                    <a:pt x="2081" y="1"/>
                    <a:pt x="13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464;p25">
              <a:extLst>
                <a:ext uri="{FF2B5EF4-FFF2-40B4-BE49-F238E27FC236}">
                  <a16:creationId xmlns:a16="http://schemas.microsoft.com/office/drawing/2014/main" id="{D87BDB4E-B5DB-61EA-D01B-C5AC8580CD16}"/>
                </a:ext>
              </a:extLst>
            </p:cNvPr>
            <p:cNvSpPr/>
            <p:nvPr/>
          </p:nvSpPr>
          <p:spPr>
            <a:xfrm>
              <a:off x="5133834" y="2523576"/>
              <a:ext cx="487070" cy="170478"/>
            </a:xfrm>
            <a:custGeom>
              <a:avLst/>
              <a:gdLst/>
              <a:ahLst/>
              <a:cxnLst/>
              <a:rect l="l" t="t" r="r" b="b"/>
              <a:pathLst>
                <a:path w="4100" h="1435" extrusionOk="0">
                  <a:moveTo>
                    <a:pt x="0" y="0"/>
                  </a:moveTo>
                  <a:lnTo>
                    <a:pt x="0" y="1434"/>
                  </a:lnTo>
                  <a:lnTo>
                    <a:pt x="4100" y="1434"/>
                  </a:lnTo>
                  <a:lnTo>
                    <a:pt x="4100" y="1427"/>
                  </a:lnTo>
                  <a:cubicBezTo>
                    <a:pt x="3313" y="1427"/>
                    <a:pt x="2673" y="794"/>
                    <a:pt x="26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465;p25">
              <a:extLst>
                <a:ext uri="{FF2B5EF4-FFF2-40B4-BE49-F238E27FC236}">
                  <a16:creationId xmlns:a16="http://schemas.microsoft.com/office/drawing/2014/main" id="{6C55FFD2-017C-6873-D4CB-BAF8D96E1839}"/>
                </a:ext>
              </a:extLst>
            </p:cNvPr>
            <p:cNvSpPr/>
            <p:nvPr/>
          </p:nvSpPr>
          <p:spPr>
            <a:xfrm>
              <a:off x="5788633" y="2112662"/>
              <a:ext cx="488020" cy="170478"/>
            </a:xfrm>
            <a:custGeom>
              <a:avLst/>
              <a:gdLst/>
              <a:ahLst/>
              <a:cxnLst/>
              <a:rect l="l" t="t" r="r" b="b"/>
              <a:pathLst>
                <a:path w="4108" h="1435" extrusionOk="0">
                  <a:moveTo>
                    <a:pt x="1" y="0"/>
                  </a:moveTo>
                  <a:lnTo>
                    <a:pt x="1" y="1434"/>
                  </a:lnTo>
                  <a:lnTo>
                    <a:pt x="4107" y="1434"/>
                  </a:lnTo>
                  <a:lnTo>
                    <a:pt x="4107" y="1427"/>
                  </a:lnTo>
                  <a:cubicBezTo>
                    <a:pt x="3314" y="1427"/>
                    <a:pt x="2673" y="787"/>
                    <a:pt x="2673" y="0"/>
                  </a:cubicBezTo>
                  <a:close/>
                </a:path>
              </a:pathLst>
            </a:custGeom>
            <a:solidFill>
              <a:srgbClr val="DEDE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466;p25">
              <a:extLst>
                <a:ext uri="{FF2B5EF4-FFF2-40B4-BE49-F238E27FC236}">
                  <a16:creationId xmlns:a16="http://schemas.microsoft.com/office/drawing/2014/main" id="{E26A4005-94D1-413F-7114-2E1D474E1FDD}"/>
                </a:ext>
              </a:extLst>
            </p:cNvPr>
            <p:cNvSpPr/>
            <p:nvPr/>
          </p:nvSpPr>
          <p:spPr>
            <a:xfrm>
              <a:off x="5788633" y="1595901"/>
              <a:ext cx="319328" cy="687258"/>
            </a:xfrm>
            <a:custGeom>
              <a:avLst/>
              <a:gdLst/>
              <a:ahLst/>
              <a:cxnLst/>
              <a:rect l="l" t="t" r="r" b="b"/>
              <a:pathLst>
                <a:path w="2688" h="5785" extrusionOk="0">
                  <a:moveTo>
                    <a:pt x="1344" y="0"/>
                  </a:moveTo>
                  <a:cubicBezTo>
                    <a:pt x="606" y="0"/>
                    <a:pt x="1" y="599"/>
                    <a:pt x="1" y="1343"/>
                  </a:cubicBezTo>
                  <a:lnTo>
                    <a:pt x="1" y="5784"/>
                  </a:lnTo>
                  <a:lnTo>
                    <a:pt x="2687" y="5784"/>
                  </a:lnTo>
                  <a:lnTo>
                    <a:pt x="2687" y="1343"/>
                  </a:lnTo>
                  <a:cubicBezTo>
                    <a:pt x="2687" y="599"/>
                    <a:pt x="2089" y="0"/>
                    <a:pt x="13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467;p25">
              <a:extLst>
                <a:ext uri="{FF2B5EF4-FFF2-40B4-BE49-F238E27FC236}">
                  <a16:creationId xmlns:a16="http://schemas.microsoft.com/office/drawing/2014/main" id="{FC18EA77-0DAC-1064-D41B-F26A5326291B}"/>
                </a:ext>
              </a:extLst>
            </p:cNvPr>
            <p:cNvSpPr/>
            <p:nvPr/>
          </p:nvSpPr>
          <p:spPr>
            <a:xfrm>
              <a:off x="6107836" y="2048156"/>
              <a:ext cx="319209" cy="234986"/>
            </a:xfrm>
            <a:custGeom>
              <a:avLst/>
              <a:gdLst/>
              <a:ahLst/>
              <a:cxnLst/>
              <a:rect l="l" t="t" r="r" b="b"/>
              <a:pathLst>
                <a:path w="2687" h="1978" extrusionOk="0">
                  <a:moveTo>
                    <a:pt x="0" y="0"/>
                  </a:moveTo>
                  <a:lnTo>
                    <a:pt x="0" y="634"/>
                  </a:lnTo>
                  <a:cubicBezTo>
                    <a:pt x="0" y="1379"/>
                    <a:pt x="606" y="1977"/>
                    <a:pt x="1344" y="1977"/>
                  </a:cubicBezTo>
                  <a:cubicBezTo>
                    <a:pt x="2088" y="1977"/>
                    <a:pt x="2687" y="1379"/>
                    <a:pt x="2687" y="634"/>
                  </a:cubicBezTo>
                  <a:lnTo>
                    <a:pt x="2687" y="0"/>
                  </a:lnTo>
                  <a:close/>
                </a:path>
              </a:pathLst>
            </a:custGeom>
            <a:solidFill>
              <a:srgbClr val="FBFB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468;p25">
              <a:extLst>
                <a:ext uri="{FF2B5EF4-FFF2-40B4-BE49-F238E27FC236}">
                  <a16:creationId xmlns:a16="http://schemas.microsoft.com/office/drawing/2014/main" id="{73BA4C9E-29C0-CD58-F8A3-E96F2D827F78}"/>
                </a:ext>
              </a:extLst>
            </p:cNvPr>
            <p:cNvSpPr/>
            <p:nvPr/>
          </p:nvSpPr>
          <p:spPr>
            <a:xfrm>
              <a:off x="4545916" y="2501243"/>
              <a:ext cx="211816" cy="18295"/>
            </a:xfrm>
            <a:custGeom>
              <a:avLst/>
              <a:gdLst/>
              <a:ahLst/>
              <a:cxnLst/>
              <a:rect l="l" t="t" r="r" b="b"/>
              <a:pathLst>
                <a:path w="1783" h="154" extrusionOk="0">
                  <a:moveTo>
                    <a:pt x="1" y="1"/>
                  </a:moveTo>
                  <a:lnTo>
                    <a:pt x="1" y="154"/>
                  </a:lnTo>
                  <a:lnTo>
                    <a:pt x="1782" y="154"/>
                  </a:lnTo>
                  <a:lnTo>
                    <a:pt x="17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469;p25">
              <a:extLst>
                <a:ext uri="{FF2B5EF4-FFF2-40B4-BE49-F238E27FC236}">
                  <a16:creationId xmlns:a16="http://schemas.microsoft.com/office/drawing/2014/main" id="{7824A2EB-0CEB-BE06-8898-600B04C6E9D0}"/>
                </a:ext>
              </a:extLst>
            </p:cNvPr>
            <p:cNvSpPr/>
            <p:nvPr/>
          </p:nvSpPr>
          <p:spPr>
            <a:xfrm>
              <a:off x="4604041" y="2718758"/>
              <a:ext cx="521046" cy="19127"/>
            </a:xfrm>
            <a:custGeom>
              <a:avLst/>
              <a:gdLst/>
              <a:ahLst/>
              <a:cxnLst/>
              <a:rect l="l" t="t" r="r" b="b"/>
              <a:pathLst>
                <a:path w="4386" h="161" extrusionOk="0">
                  <a:moveTo>
                    <a:pt x="1" y="0"/>
                  </a:moveTo>
                  <a:lnTo>
                    <a:pt x="1" y="160"/>
                  </a:lnTo>
                  <a:lnTo>
                    <a:pt x="4385" y="160"/>
                  </a:lnTo>
                  <a:lnTo>
                    <a:pt x="438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470;p25">
              <a:extLst>
                <a:ext uri="{FF2B5EF4-FFF2-40B4-BE49-F238E27FC236}">
                  <a16:creationId xmlns:a16="http://schemas.microsoft.com/office/drawing/2014/main" id="{A5EF1415-7F85-39AE-04B8-B90120742B5F}"/>
                </a:ext>
              </a:extLst>
            </p:cNvPr>
            <p:cNvSpPr/>
            <p:nvPr/>
          </p:nvSpPr>
          <p:spPr>
            <a:xfrm>
              <a:off x="5514929" y="1781103"/>
              <a:ext cx="211816" cy="18295"/>
            </a:xfrm>
            <a:custGeom>
              <a:avLst/>
              <a:gdLst/>
              <a:ahLst/>
              <a:cxnLst/>
              <a:rect l="l" t="t" r="r" b="b"/>
              <a:pathLst>
                <a:path w="1783" h="154" extrusionOk="0">
                  <a:moveTo>
                    <a:pt x="1" y="0"/>
                  </a:moveTo>
                  <a:lnTo>
                    <a:pt x="1" y="153"/>
                  </a:lnTo>
                  <a:lnTo>
                    <a:pt x="1783" y="153"/>
                  </a:lnTo>
                  <a:lnTo>
                    <a:pt x="17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471;p25">
              <a:extLst>
                <a:ext uri="{FF2B5EF4-FFF2-40B4-BE49-F238E27FC236}">
                  <a16:creationId xmlns:a16="http://schemas.microsoft.com/office/drawing/2014/main" id="{A30058F0-03E5-F9DF-625B-6D34FEAAAE04}"/>
                </a:ext>
              </a:extLst>
            </p:cNvPr>
            <p:cNvSpPr/>
            <p:nvPr/>
          </p:nvSpPr>
          <p:spPr>
            <a:xfrm>
              <a:off x="5514929" y="1852975"/>
              <a:ext cx="211816" cy="18295"/>
            </a:xfrm>
            <a:custGeom>
              <a:avLst/>
              <a:gdLst/>
              <a:ahLst/>
              <a:cxnLst/>
              <a:rect l="l" t="t" r="r" b="b"/>
              <a:pathLst>
                <a:path w="1783" h="154" extrusionOk="0">
                  <a:moveTo>
                    <a:pt x="1" y="1"/>
                  </a:moveTo>
                  <a:lnTo>
                    <a:pt x="1" y="154"/>
                  </a:lnTo>
                  <a:lnTo>
                    <a:pt x="1783" y="154"/>
                  </a:lnTo>
                  <a:lnTo>
                    <a:pt x="17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472;p25">
              <a:extLst>
                <a:ext uri="{FF2B5EF4-FFF2-40B4-BE49-F238E27FC236}">
                  <a16:creationId xmlns:a16="http://schemas.microsoft.com/office/drawing/2014/main" id="{12AEBDF9-D7AC-8085-9FFD-9089BAEFE96B}"/>
                </a:ext>
              </a:extLst>
            </p:cNvPr>
            <p:cNvSpPr/>
            <p:nvPr/>
          </p:nvSpPr>
          <p:spPr>
            <a:xfrm>
              <a:off x="5514929" y="1924133"/>
              <a:ext cx="211816" cy="19127"/>
            </a:xfrm>
            <a:custGeom>
              <a:avLst/>
              <a:gdLst/>
              <a:ahLst/>
              <a:cxnLst/>
              <a:rect l="l" t="t" r="r" b="b"/>
              <a:pathLst>
                <a:path w="1783" h="161" extrusionOk="0">
                  <a:moveTo>
                    <a:pt x="1" y="0"/>
                  </a:moveTo>
                  <a:lnTo>
                    <a:pt x="1" y="160"/>
                  </a:lnTo>
                  <a:lnTo>
                    <a:pt x="1783" y="160"/>
                  </a:lnTo>
                  <a:lnTo>
                    <a:pt x="17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473;p25">
              <a:extLst>
                <a:ext uri="{FF2B5EF4-FFF2-40B4-BE49-F238E27FC236}">
                  <a16:creationId xmlns:a16="http://schemas.microsoft.com/office/drawing/2014/main" id="{C4E1A335-968F-1060-D7AB-9AF867E541FE}"/>
                </a:ext>
              </a:extLst>
            </p:cNvPr>
            <p:cNvSpPr/>
            <p:nvPr/>
          </p:nvSpPr>
          <p:spPr>
            <a:xfrm>
              <a:off x="5514929" y="1996005"/>
              <a:ext cx="211816" cy="19127"/>
            </a:xfrm>
            <a:custGeom>
              <a:avLst/>
              <a:gdLst/>
              <a:ahLst/>
              <a:cxnLst/>
              <a:rect l="l" t="t" r="r" b="b"/>
              <a:pathLst>
                <a:path w="1783" h="161" extrusionOk="0">
                  <a:moveTo>
                    <a:pt x="1" y="1"/>
                  </a:moveTo>
                  <a:lnTo>
                    <a:pt x="1" y="161"/>
                  </a:lnTo>
                  <a:lnTo>
                    <a:pt x="1783" y="161"/>
                  </a:lnTo>
                  <a:lnTo>
                    <a:pt x="17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474;p25">
              <a:extLst>
                <a:ext uri="{FF2B5EF4-FFF2-40B4-BE49-F238E27FC236}">
                  <a16:creationId xmlns:a16="http://schemas.microsoft.com/office/drawing/2014/main" id="{4517FED6-D880-7E27-6807-0313FD1E4A7F}"/>
                </a:ext>
              </a:extLst>
            </p:cNvPr>
            <p:cNvSpPr/>
            <p:nvPr/>
          </p:nvSpPr>
          <p:spPr>
            <a:xfrm>
              <a:off x="5601768" y="2451586"/>
              <a:ext cx="112620" cy="18414"/>
            </a:xfrm>
            <a:custGeom>
              <a:avLst/>
              <a:gdLst/>
              <a:ahLst/>
              <a:cxnLst/>
              <a:rect l="l" t="t" r="r" b="b"/>
              <a:pathLst>
                <a:path w="948" h="155" extrusionOk="0">
                  <a:moveTo>
                    <a:pt x="1" y="1"/>
                  </a:moveTo>
                  <a:lnTo>
                    <a:pt x="1" y="154"/>
                  </a:lnTo>
                  <a:lnTo>
                    <a:pt x="947" y="154"/>
                  </a:lnTo>
                  <a:lnTo>
                    <a:pt x="947" y="1"/>
                  </a:lnTo>
                  <a:close/>
                </a:path>
              </a:pathLst>
            </a:custGeom>
            <a:solidFill>
              <a:srgbClr val="DEDE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475;p25">
              <a:extLst>
                <a:ext uri="{FF2B5EF4-FFF2-40B4-BE49-F238E27FC236}">
                  <a16:creationId xmlns:a16="http://schemas.microsoft.com/office/drawing/2014/main" id="{D212A36F-448C-67D0-E027-A4795ADF448E}"/>
                </a:ext>
              </a:extLst>
            </p:cNvPr>
            <p:cNvSpPr/>
            <p:nvPr/>
          </p:nvSpPr>
          <p:spPr>
            <a:xfrm>
              <a:off x="5601768" y="2385536"/>
              <a:ext cx="112620" cy="18295"/>
            </a:xfrm>
            <a:custGeom>
              <a:avLst/>
              <a:gdLst/>
              <a:ahLst/>
              <a:cxnLst/>
              <a:rect l="l" t="t" r="r" b="b"/>
              <a:pathLst>
                <a:path w="948" h="154" extrusionOk="0">
                  <a:moveTo>
                    <a:pt x="1" y="0"/>
                  </a:moveTo>
                  <a:lnTo>
                    <a:pt x="1" y="153"/>
                  </a:lnTo>
                  <a:lnTo>
                    <a:pt x="947" y="153"/>
                  </a:lnTo>
                  <a:lnTo>
                    <a:pt x="947" y="0"/>
                  </a:lnTo>
                  <a:close/>
                </a:path>
              </a:pathLst>
            </a:custGeom>
            <a:solidFill>
              <a:srgbClr val="DEDE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476;p25">
              <a:extLst>
                <a:ext uri="{FF2B5EF4-FFF2-40B4-BE49-F238E27FC236}">
                  <a16:creationId xmlns:a16="http://schemas.microsoft.com/office/drawing/2014/main" id="{719791AE-0C24-616C-E9F5-57E894A8747D}"/>
                </a:ext>
              </a:extLst>
            </p:cNvPr>
            <p:cNvSpPr/>
            <p:nvPr/>
          </p:nvSpPr>
          <p:spPr>
            <a:xfrm>
              <a:off x="4607095" y="2581430"/>
              <a:ext cx="459865" cy="55598"/>
            </a:xfrm>
            <a:custGeom>
              <a:avLst/>
              <a:gdLst/>
              <a:ahLst/>
              <a:cxnLst/>
              <a:rect l="l" t="t" r="r" b="b"/>
              <a:pathLst>
                <a:path w="3871" h="468" extrusionOk="0">
                  <a:moveTo>
                    <a:pt x="1" y="1"/>
                  </a:moveTo>
                  <a:lnTo>
                    <a:pt x="1" y="467"/>
                  </a:lnTo>
                  <a:lnTo>
                    <a:pt x="3870" y="467"/>
                  </a:lnTo>
                  <a:lnTo>
                    <a:pt x="387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477;p25">
              <a:extLst>
                <a:ext uri="{FF2B5EF4-FFF2-40B4-BE49-F238E27FC236}">
                  <a16:creationId xmlns:a16="http://schemas.microsoft.com/office/drawing/2014/main" id="{A47F7E28-CF06-0742-0EF3-B56CA0879E96}"/>
                </a:ext>
              </a:extLst>
            </p:cNvPr>
            <p:cNvSpPr/>
            <p:nvPr/>
          </p:nvSpPr>
          <p:spPr>
            <a:xfrm>
              <a:off x="5161038" y="2170516"/>
              <a:ext cx="459865" cy="54648"/>
            </a:xfrm>
            <a:custGeom>
              <a:avLst/>
              <a:gdLst/>
              <a:ahLst/>
              <a:cxnLst/>
              <a:rect l="l" t="t" r="r" b="b"/>
              <a:pathLst>
                <a:path w="3871" h="460" extrusionOk="0">
                  <a:moveTo>
                    <a:pt x="1" y="0"/>
                  </a:moveTo>
                  <a:lnTo>
                    <a:pt x="1" y="460"/>
                  </a:lnTo>
                  <a:lnTo>
                    <a:pt x="3871" y="460"/>
                  </a:lnTo>
                  <a:lnTo>
                    <a:pt x="387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1478;p25">
              <a:extLst>
                <a:ext uri="{FF2B5EF4-FFF2-40B4-BE49-F238E27FC236}">
                  <a16:creationId xmlns:a16="http://schemas.microsoft.com/office/drawing/2014/main" id="{9AD498A2-6624-E6C8-E019-05C72C284ED9}"/>
                </a:ext>
              </a:extLst>
            </p:cNvPr>
            <p:cNvSpPr/>
            <p:nvPr/>
          </p:nvSpPr>
          <p:spPr>
            <a:xfrm>
              <a:off x="5423219" y="2283015"/>
              <a:ext cx="301864" cy="44669"/>
            </a:xfrm>
            <a:custGeom>
              <a:avLst/>
              <a:gdLst/>
              <a:ahLst/>
              <a:cxnLst/>
              <a:rect l="l" t="t" r="r" b="b"/>
              <a:pathLst>
                <a:path w="2541" h="376" extrusionOk="0">
                  <a:moveTo>
                    <a:pt x="0" y="0"/>
                  </a:moveTo>
                  <a:lnTo>
                    <a:pt x="0" y="376"/>
                  </a:lnTo>
                  <a:lnTo>
                    <a:pt x="2541" y="376"/>
                  </a:lnTo>
                  <a:lnTo>
                    <a:pt x="25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1479;p25">
              <a:extLst>
                <a:ext uri="{FF2B5EF4-FFF2-40B4-BE49-F238E27FC236}">
                  <a16:creationId xmlns:a16="http://schemas.microsoft.com/office/drawing/2014/main" id="{751FABE0-7E3B-EB76-171E-6C00B9EA5B30}"/>
                </a:ext>
              </a:extLst>
            </p:cNvPr>
            <p:cNvSpPr/>
            <p:nvPr/>
          </p:nvSpPr>
          <p:spPr>
            <a:xfrm>
              <a:off x="5214020" y="1781103"/>
              <a:ext cx="231655" cy="230828"/>
            </a:xfrm>
            <a:custGeom>
              <a:avLst/>
              <a:gdLst/>
              <a:ahLst/>
              <a:cxnLst/>
              <a:rect l="l" t="t" r="r" b="b"/>
              <a:pathLst>
                <a:path w="1950" h="1943" extrusionOk="0">
                  <a:moveTo>
                    <a:pt x="0" y="0"/>
                  </a:moveTo>
                  <a:lnTo>
                    <a:pt x="0" y="1942"/>
                  </a:lnTo>
                  <a:lnTo>
                    <a:pt x="1949" y="1942"/>
                  </a:lnTo>
                  <a:lnTo>
                    <a:pt x="194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7" name="Google Shape;1480;p25">
              <a:extLst>
                <a:ext uri="{FF2B5EF4-FFF2-40B4-BE49-F238E27FC236}">
                  <a16:creationId xmlns:a16="http://schemas.microsoft.com/office/drawing/2014/main" id="{DB1A6B39-649A-1B47-3DA5-37D595B12C7A}"/>
                </a:ext>
              </a:extLst>
            </p:cNvPr>
            <p:cNvGrpSpPr/>
            <p:nvPr/>
          </p:nvGrpSpPr>
          <p:grpSpPr>
            <a:xfrm>
              <a:off x="2805374" y="1411900"/>
              <a:ext cx="1135953" cy="1346649"/>
              <a:chOff x="2805374" y="1411900"/>
              <a:chExt cx="1135953" cy="1346649"/>
            </a:xfrm>
          </p:grpSpPr>
          <p:sp>
            <p:nvSpPr>
              <p:cNvPr id="78" name="Google Shape;1481;p25">
                <a:extLst>
                  <a:ext uri="{FF2B5EF4-FFF2-40B4-BE49-F238E27FC236}">
                    <a16:creationId xmlns:a16="http://schemas.microsoft.com/office/drawing/2014/main" id="{E581AAD1-3718-B303-A855-BA02800F5B6B}"/>
                  </a:ext>
                </a:extLst>
              </p:cNvPr>
              <p:cNvSpPr/>
              <p:nvPr/>
            </p:nvSpPr>
            <p:spPr>
              <a:xfrm>
                <a:off x="3605757" y="2175418"/>
                <a:ext cx="230835" cy="225513"/>
              </a:xfrm>
              <a:custGeom>
                <a:avLst/>
                <a:gdLst/>
                <a:ahLst/>
                <a:cxnLst/>
                <a:rect l="l" t="t" r="r" b="b"/>
                <a:pathLst>
                  <a:path w="2993" h="2924" extrusionOk="0">
                    <a:moveTo>
                      <a:pt x="1503" y="567"/>
                    </a:moveTo>
                    <a:cubicBezTo>
                      <a:pt x="1735" y="567"/>
                      <a:pt x="1966" y="656"/>
                      <a:pt x="2144" y="833"/>
                    </a:cubicBezTo>
                    <a:cubicBezTo>
                      <a:pt x="2499" y="1188"/>
                      <a:pt x="2499" y="1759"/>
                      <a:pt x="2144" y="2114"/>
                    </a:cubicBezTo>
                    <a:cubicBezTo>
                      <a:pt x="1966" y="2291"/>
                      <a:pt x="1735" y="2380"/>
                      <a:pt x="1503" y="2380"/>
                    </a:cubicBezTo>
                    <a:cubicBezTo>
                      <a:pt x="1272" y="2380"/>
                      <a:pt x="1041" y="2291"/>
                      <a:pt x="863" y="2114"/>
                    </a:cubicBezTo>
                    <a:cubicBezTo>
                      <a:pt x="508" y="1759"/>
                      <a:pt x="508" y="1188"/>
                      <a:pt x="863" y="833"/>
                    </a:cubicBezTo>
                    <a:cubicBezTo>
                      <a:pt x="1041" y="656"/>
                      <a:pt x="1272" y="567"/>
                      <a:pt x="1503" y="567"/>
                    </a:cubicBezTo>
                    <a:close/>
                    <a:moveTo>
                      <a:pt x="1447" y="0"/>
                    </a:moveTo>
                    <a:cubicBezTo>
                      <a:pt x="1399" y="0"/>
                      <a:pt x="1350" y="32"/>
                      <a:pt x="1343" y="95"/>
                    </a:cubicBezTo>
                    <a:cubicBezTo>
                      <a:pt x="1335" y="155"/>
                      <a:pt x="1286" y="190"/>
                      <a:pt x="1236" y="190"/>
                    </a:cubicBezTo>
                    <a:cubicBezTo>
                      <a:pt x="1199" y="190"/>
                      <a:pt x="1162" y="171"/>
                      <a:pt x="1141" y="130"/>
                    </a:cubicBezTo>
                    <a:cubicBezTo>
                      <a:pt x="1121" y="92"/>
                      <a:pt x="1086" y="75"/>
                      <a:pt x="1050" y="75"/>
                    </a:cubicBezTo>
                    <a:cubicBezTo>
                      <a:pt x="989" y="75"/>
                      <a:pt x="929" y="125"/>
                      <a:pt x="947" y="200"/>
                    </a:cubicBezTo>
                    <a:cubicBezTo>
                      <a:pt x="956" y="273"/>
                      <a:pt x="897" y="330"/>
                      <a:pt x="837" y="330"/>
                    </a:cubicBezTo>
                    <a:cubicBezTo>
                      <a:pt x="812" y="330"/>
                      <a:pt x="786" y="320"/>
                      <a:pt x="766" y="297"/>
                    </a:cubicBezTo>
                    <a:cubicBezTo>
                      <a:pt x="742" y="273"/>
                      <a:pt x="714" y="263"/>
                      <a:pt x="688" y="263"/>
                    </a:cubicBezTo>
                    <a:cubicBezTo>
                      <a:pt x="615" y="263"/>
                      <a:pt x="551" y="341"/>
                      <a:pt x="592" y="422"/>
                    </a:cubicBezTo>
                    <a:cubicBezTo>
                      <a:pt x="636" y="495"/>
                      <a:pt x="577" y="577"/>
                      <a:pt x="506" y="577"/>
                    </a:cubicBezTo>
                    <a:cubicBezTo>
                      <a:pt x="488" y="577"/>
                      <a:pt x="470" y="572"/>
                      <a:pt x="452" y="562"/>
                    </a:cubicBezTo>
                    <a:cubicBezTo>
                      <a:pt x="435" y="553"/>
                      <a:pt x="417" y="549"/>
                      <a:pt x="401" y="549"/>
                    </a:cubicBezTo>
                    <a:cubicBezTo>
                      <a:pt x="315" y="549"/>
                      <a:pt x="257" y="659"/>
                      <a:pt x="327" y="736"/>
                    </a:cubicBezTo>
                    <a:cubicBezTo>
                      <a:pt x="398" y="800"/>
                      <a:pt x="344" y="912"/>
                      <a:pt x="253" y="912"/>
                    </a:cubicBezTo>
                    <a:cubicBezTo>
                      <a:pt x="245" y="912"/>
                      <a:pt x="238" y="911"/>
                      <a:pt x="230" y="910"/>
                    </a:cubicBezTo>
                    <a:cubicBezTo>
                      <a:pt x="223" y="908"/>
                      <a:pt x="216" y="908"/>
                      <a:pt x="210" y="908"/>
                    </a:cubicBezTo>
                    <a:cubicBezTo>
                      <a:pt x="105" y="908"/>
                      <a:pt x="62" y="1059"/>
                      <a:pt x="160" y="1111"/>
                    </a:cubicBezTo>
                    <a:cubicBezTo>
                      <a:pt x="258" y="1160"/>
                      <a:pt x="230" y="1299"/>
                      <a:pt x="125" y="1313"/>
                    </a:cubicBezTo>
                    <a:cubicBezTo>
                      <a:pt x="7" y="1320"/>
                      <a:pt x="0" y="1494"/>
                      <a:pt x="118" y="1522"/>
                    </a:cubicBezTo>
                    <a:cubicBezTo>
                      <a:pt x="223" y="1536"/>
                      <a:pt x="237" y="1682"/>
                      <a:pt x="139" y="1724"/>
                    </a:cubicBezTo>
                    <a:cubicBezTo>
                      <a:pt x="32" y="1771"/>
                      <a:pt x="67" y="1927"/>
                      <a:pt x="180" y="1927"/>
                    </a:cubicBezTo>
                    <a:cubicBezTo>
                      <a:pt x="185" y="1927"/>
                      <a:pt x="190" y="1926"/>
                      <a:pt x="195" y="1926"/>
                    </a:cubicBezTo>
                    <a:cubicBezTo>
                      <a:pt x="200" y="1925"/>
                      <a:pt x="205" y="1925"/>
                      <a:pt x="210" y="1925"/>
                    </a:cubicBezTo>
                    <a:cubicBezTo>
                      <a:pt x="304" y="1925"/>
                      <a:pt x="351" y="2047"/>
                      <a:pt x="278" y="2107"/>
                    </a:cubicBezTo>
                    <a:cubicBezTo>
                      <a:pt x="194" y="2179"/>
                      <a:pt x="255" y="2297"/>
                      <a:pt x="345" y="2297"/>
                    </a:cubicBezTo>
                    <a:cubicBezTo>
                      <a:pt x="359" y="2297"/>
                      <a:pt x="374" y="2294"/>
                      <a:pt x="390" y="2288"/>
                    </a:cubicBezTo>
                    <a:cubicBezTo>
                      <a:pt x="404" y="2281"/>
                      <a:pt x="418" y="2278"/>
                      <a:pt x="432" y="2278"/>
                    </a:cubicBezTo>
                    <a:cubicBezTo>
                      <a:pt x="507" y="2278"/>
                      <a:pt x="569" y="2364"/>
                      <a:pt x="522" y="2441"/>
                    </a:cubicBezTo>
                    <a:cubicBezTo>
                      <a:pt x="469" y="2521"/>
                      <a:pt x="534" y="2605"/>
                      <a:pt x="609" y="2605"/>
                    </a:cubicBezTo>
                    <a:cubicBezTo>
                      <a:pt x="631" y="2605"/>
                      <a:pt x="654" y="2598"/>
                      <a:pt x="675" y="2580"/>
                    </a:cubicBezTo>
                    <a:cubicBezTo>
                      <a:pt x="698" y="2561"/>
                      <a:pt x="723" y="2553"/>
                      <a:pt x="747" y="2553"/>
                    </a:cubicBezTo>
                    <a:cubicBezTo>
                      <a:pt x="812" y="2553"/>
                      <a:pt x="869" y="2613"/>
                      <a:pt x="849" y="2684"/>
                    </a:cubicBezTo>
                    <a:cubicBezTo>
                      <a:pt x="831" y="2762"/>
                      <a:pt x="894" y="2819"/>
                      <a:pt x="957" y="2819"/>
                    </a:cubicBezTo>
                    <a:cubicBezTo>
                      <a:pt x="990" y="2819"/>
                      <a:pt x="1023" y="2804"/>
                      <a:pt x="1044" y="2768"/>
                    </a:cubicBezTo>
                    <a:cubicBezTo>
                      <a:pt x="1065" y="2736"/>
                      <a:pt x="1098" y="2721"/>
                      <a:pt x="1130" y="2721"/>
                    </a:cubicBezTo>
                    <a:cubicBezTo>
                      <a:pt x="1183" y="2721"/>
                      <a:pt x="1235" y="2759"/>
                      <a:pt x="1239" y="2824"/>
                    </a:cubicBezTo>
                    <a:cubicBezTo>
                      <a:pt x="1243" y="2888"/>
                      <a:pt x="1294" y="2924"/>
                      <a:pt x="1345" y="2924"/>
                    </a:cubicBezTo>
                    <a:cubicBezTo>
                      <a:pt x="1388" y="2924"/>
                      <a:pt x="1432" y="2899"/>
                      <a:pt x="1448" y="2845"/>
                    </a:cubicBezTo>
                    <a:cubicBezTo>
                      <a:pt x="1462" y="2794"/>
                      <a:pt x="1506" y="2768"/>
                      <a:pt x="1551" y="2768"/>
                    </a:cubicBezTo>
                    <a:cubicBezTo>
                      <a:pt x="1592" y="2768"/>
                      <a:pt x="1633" y="2791"/>
                      <a:pt x="1650" y="2838"/>
                    </a:cubicBezTo>
                    <a:cubicBezTo>
                      <a:pt x="1667" y="2888"/>
                      <a:pt x="1708" y="2911"/>
                      <a:pt x="1749" y="2911"/>
                    </a:cubicBezTo>
                    <a:cubicBezTo>
                      <a:pt x="1804" y="2911"/>
                      <a:pt x="1858" y="2870"/>
                      <a:pt x="1858" y="2803"/>
                    </a:cubicBezTo>
                    <a:cubicBezTo>
                      <a:pt x="1854" y="2735"/>
                      <a:pt x="1908" y="2691"/>
                      <a:pt x="1963" y="2691"/>
                    </a:cubicBezTo>
                    <a:cubicBezTo>
                      <a:pt x="1994" y="2691"/>
                      <a:pt x="2024" y="2704"/>
                      <a:pt x="2046" y="2733"/>
                    </a:cubicBezTo>
                    <a:cubicBezTo>
                      <a:pt x="2070" y="2763"/>
                      <a:pt x="2101" y="2776"/>
                      <a:pt x="2131" y="2776"/>
                    </a:cubicBezTo>
                    <a:cubicBezTo>
                      <a:pt x="2199" y="2776"/>
                      <a:pt x="2263" y="2713"/>
                      <a:pt x="2234" y="2636"/>
                    </a:cubicBezTo>
                    <a:cubicBezTo>
                      <a:pt x="2208" y="2562"/>
                      <a:pt x="2266" y="2496"/>
                      <a:pt x="2332" y="2496"/>
                    </a:cubicBezTo>
                    <a:cubicBezTo>
                      <a:pt x="2353" y="2496"/>
                      <a:pt x="2374" y="2502"/>
                      <a:pt x="2394" y="2517"/>
                    </a:cubicBezTo>
                    <a:cubicBezTo>
                      <a:pt x="2414" y="2531"/>
                      <a:pt x="2435" y="2538"/>
                      <a:pt x="2455" y="2538"/>
                    </a:cubicBezTo>
                    <a:cubicBezTo>
                      <a:pt x="2534" y="2538"/>
                      <a:pt x="2603" y="2442"/>
                      <a:pt x="2547" y="2364"/>
                    </a:cubicBezTo>
                    <a:cubicBezTo>
                      <a:pt x="2493" y="2292"/>
                      <a:pt x="2549" y="2198"/>
                      <a:pt x="2629" y="2198"/>
                    </a:cubicBezTo>
                    <a:cubicBezTo>
                      <a:pt x="2641" y="2198"/>
                      <a:pt x="2653" y="2200"/>
                      <a:pt x="2666" y="2204"/>
                    </a:cubicBezTo>
                    <a:cubicBezTo>
                      <a:pt x="2678" y="2209"/>
                      <a:pt x="2690" y="2211"/>
                      <a:pt x="2702" y="2211"/>
                    </a:cubicBezTo>
                    <a:cubicBezTo>
                      <a:pt x="2794" y="2211"/>
                      <a:pt x="2850" y="2078"/>
                      <a:pt x="2763" y="2016"/>
                    </a:cubicBezTo>
                    <a:cubicBezTo>
                      <a:pt x="2682" y="1955"/>
                      <a:pt x="2726" y="1828"/>
                      <a:pt x="2825" y="1828"/>
                    </a:cubicBezTo>
                    <a:cubicBezTo>
                      <a:pt x="2828" y="1828"/>
                      <a:pt x="2830" y="1828"/>
                      <a:pt x="2833" y="1828"/>
                    </a:cubicBezTo>
                    <a:cubicBezTo>
                      <a:pt x="2951" y="1828"/>
                      <a:pt x="2986" y="1661"/>
                      <a:pt x="2868" y="1620"/>
                    </a:cubicBezTo>
                    <a:cubicBezTo>
                      <a:pt x="2770" y="1585"/>
                      <a:pt x="2777" y="1446"/>
                      <a:pt x="2875" y="1418"/>
                    </a:cubicBezTo>
                    <a:cubicBezTo>
                      <a:pt x="2993" y="1383"/>
                      <a:pt x="2972" y="1209"/>
                      <a:pt x="2854" y="1209"/>
                    </a:cubicBezTo>
                    <a:cubicBezTo>
                      <a:pt x="2749" y="1202"/>
                      <a:pt x="2714" y="1070"/>
                      <a:pt x="2798" y="1014"/>
                    </a:cubicBezTo>
                    <a:cubicBezTo>
                      <a:pt x="2894" y="950"/>
                      <a:pt x="2843" y="816"/>
                      <a:pt x="2742" y="816"/>
                    </a:cubicBezTo>
                    <a:cubicBezTo>
                      <a:pt x="2734" y="816"/>
                      <a:pt x="2724" y="817"/>
                      <a:pt x="2714" y="819"/>
                    </a:cubicBezTo>
                    <a:cubicBezTo>
                      <a:pt x="2705" y="822"/>
                      <a:pt x="2695" y="823"/>
                      <a:pt x="2686" y="823"/>
                    </a:cubicBezTo>
                    <a:cubicBezTo>
                      <a:pt x="2603" y="823"/>
                      <a:pt x="2548" y="720"/>
                      <a:pt x="2610" y="645"/>
                    </a:cubicBezTo>
                    <a:cubicBezTo>
                      <a:pt x="2672" y="572"/>
                      <a:pt x="2612" y="473"/>
                      <a:pt x="2531" y="473"/>
                    </a:cubicBezTo>
                    <a:cubicBezTo>
                      <a:pt x="2512" y="473"/>
                      <a:pt x="2491" y="478"/>
                      <a:pt x="2471" y="492"/>
                    </a:cubicBezTo>
                    <a:cubicBezTo>
                      <a:pt x="2452" y="503"/>
                      <a:pt x="2433" y="508"/>
                      <a:pt x="2415" y="508"/>
                    </a:cubicBezTo>
                    <a:cubicBezTo>
                      <a:pt x="2344" y="508"/>
                      <a:pt x="2284" y="432"/>
                      <a:pt x="2318" y="360"/>
                    </a:cubicBezTo>
                    <a:cubicBezTo>
                      <a:pt x="2352" y="281"/>
                      <a:pt x="2288" y="208"/>
                      <a:pt x="2221" y="208"/>
                    </a:cubicBezTo>
                    <a:cubicBezTo>
                      <a:pt x="2194" y="208"/>
                      <a:pt x="2166" y="220"/>
                      <a:pt x="2144" y="248"/>
                    </a:cubicBezTo>
                    <a:cubicBezTo>
                      <a:pt x="2121" y="273"/>
                      <a:pt x="2092" y="284"/>
                      <a:pt x="2064" y="284"/>
                    </a:cubicBezTo>
                    <a:cubicBezTo>
                      <a:pt x="2004" y="284"/>
                      <a:pt x="1946" y="236"/>
                      <a:pt x="1956" y="165"/>
                    </a:cubicBezTo>
                    <a:cubicBezTo>
                      <a:pt x="1964" y="90"/>
                      <a:pt x="1907" y="45"/>
                      <a:pt x="1850" y="45"/>
                    </a:cubicBezTo>
                    <a:cubicBezTo>
                      <a:pt x="1812" y="45"/>
                      <a:pt x="1773" y="65"/>
                      <a:pt x="1754" y="109"/>
                    </a:cubicBezTo>
                    <a:cubicBezTo>
                      <a:pt x="1735" y="154"/>
                      <a:pt x="1694" y="175"/>
                      <a:pt x="1654" y="175"/>
                    </a:cubicBezTo>
                    <a:cubicBezTo>
                      <a:pt x="1606" y="175"/>
                      <a:pt x="1560" y="145"/>
                      <a:pt x="1552" y="88"/>
                    </a:cubicBezTo>
                    <a:cubicBezTo>
                      <a:pt x="1542" y="30"/>
                      <a:pt x="1494" y="0"/>
                      <a:pt x="144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1482;p25">
                <a:extLst>
                  <a:ext uri="{FF2B5EF4-FFF2-40B4-BE49-F238E27FC236}">
                    <a16:creationId xmlns:a16="http://schemas.microsoft.com/office/drawing/2014/main" id="{BB87D82C-76B5-DA0A-5EA5-763E0862236C}"/>
                  </a:ext>
                </a:extLst>
              </p:cNvPr>
              <p:cNvSpPr/>
              <p:nvPr/>
            </p:nvSpPr>
            <p:spPr>
              <a:xfrm>
                <a:off x="3693755" y="2263492"/>
                <a:ext cx="55916" cy="50980"/>
              </a:xfrm>
              <a:custGeom>
                <a:avLst/>
                <a:gdLst/>
                <a:ahLst/>
                <a:cxnLst/>
                <a:rect l="l" t="t" r="r" b="b"/>
                <a:pathLst>
                  <a:path w="725" h="661" extrusionOk="0">
                    <a:moveTo>
                      <a:pt x="362" y="1"/>
                    </a:moveTo>
                    <a:cubicBezTo>
                      <a:pt x="277" y="1"/>
                      <a:pt x="192" y="32"/>
                      <a:pt x="126" y="95"/>
                    </a:cubicBezTo>
                    <a:cubicBezTo>
                      <a:pt x="0" y="227"/>
                      <a:pt x="0" y="436"/>
                      <a:pt x="126" y="561"/>
                    </a:cubicBezTo>
                    <a:cubicBezTo>
                      <a:pt x="192" y="627"/>
                      <a:pt x="277" y="660"/>
                      <a:pt x="362" y="660"/>
                    </a:cubicBezTo>
                    <a:cubicBezTo>
                      <a:pt x="446" y="660"/>
                      <a:pt x="529" y="627"/>
                      <a:pt x="592" y="561"/>
                    </a:cubicBezTo>
                    <a:cubicBezTo>
                      <a:pt x="724" y="436"/>
                      <a:pt x="724" y="227"/>
                      <a:pt x="592" y="95"/>
                    </a:cubicBezTo>
                    <a:cubicBezTo>
                      <a:pt x="529" y="32"/>
                      <a:pt x="446" y="1"/>
                      <a:pt x="3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1483;p25">
                <a:extLst>
                  <a:ext uri="{FF2B5EF4-FFF2-40B4-BE49-F238E27FC236}">
                    <a16:creationId xmlns:a16="http://schemas.microsoft.com/office/drawing/2014/main" id="{3F38C132-FFF3-A44C-86C3-621371821096}"/>
                  </a:ext>
                </a:extLst>
              </p:cNvPr>
              <p:cNvSpPr/>
              <p:nvPr/>
            </p:nvSpPr>
            <p:spPr>
              <a:xfrm>
                <a:off x="3477964" y="2357428"/>
                <a:ext cx="181012" cy="177002"/>
              </a:xfrm>
              <a:custGeom>
                <a:avLst/>
                <a:gdLst/>
                <a:ahLst/>
                <a:cxnLst/>
                <a:rect l="l" t="t" r="r" b="b"/>
                <a:pathLst>
                  <a:path w="2347" h="2295" extrusionOk="0">
                    <a:moveTo>
                      <a:pt x="1191" y="646"/>
                    </a:moveTo>
                    <a:cubicBezTo>
                      <a:pt x="1325" y="646"/>
                      <a:pt x="1459" y="697"/>
                      <a:pt x="1560" y="798"/>
                    </a:cubicBezTo>
                    <a:cubicBezTo>
                      <a:pt x="1761" y="1000"/>
                      <a:pt x="1761" y="1327"/>
                      <a:pt x="1560" y="1529"/>
                    </a:cubicBezTo>
                    <a:cubicBezTo>
                      <a:pt x="1459" y="1633"/>
                      <a:pt x="1325" y="1685"/>
                      <a:pt x="1191" y="1685"/>
                    </a:cubicBezTo>
                    <a:cubicBezTo>
                      <a:pt x="1057" y="1685"/>
                      <a:pt x="923" y="1633"/>
                      <a:pt x="822" y="1529"/>
                    </a:cubicBezTo>
                    <a:cubicBezTo>
                      <a:pt x="620" y="1327"/>
                      <a:pt x="620" y="1000"/>
                      <a:pt x="822" y="798"/>
                    </a:cubicBezTo>
                    <a:cubicBezTo>
                      <a:pt x="923" y="697"/>
                      <a:pt x="1057" y="646"/>
                      <a:pt x="1191" y="646"/>
                    </a:cubicBezTo>
                    <a:close/>
                    <a:moveTo>
                      <a:pt x="1288" y="0"/>
                    </a:moveTo>
                    <a:cubicBezTo>
                      <a:pt x="1253" y="0"/>
                      <a:pt x="1218" y="22"/>
                      <a:pt x="1205" y="67"/>
                    </a:cubicBezTo>
                    <a:cubicBezTo>
                      <a:pt x="1194" y="107"/>
                      <a:pt x="1158" y="128"/>
                      <a:pt x="1124" y="128"/>
                    </a:cubicBezTo>
                    <a:cubicBezTo>
                      <a:pt x="1092" y="128"/>
                      <a:pt x="1061" y="110"/>
                      <a:pt x="1051" y="74"/>
                    </a:cubicBezTo>
                    <a:cubicBezTo>
                      <a:pt x="1036" y="34"/>
                      <a:pt x="1003" y="16"/>
                      <a:pt x="969" y="16"/>
                    </a:cubicBezTo>
                    <a:cubicBezTo>
                      <a:pt x="927" y="16"/>
                      <a:pt x="884" y="47"/>
                      <a:pt x="884" y="102"/>
                    </a:cubicBezTo>
                    <a:cubicBezTo>
                      <a:pt x="889" y="156"/>
                      <a:pt x="847" y="189"/>
                      <a:pt x="803" y="189"/>
                    </a:cubicBezTo>
                    <a:cubicBezTo>
                      <a:pt x="780" y="189"/>
                      <a:pt x="755" y="179"/>
                      <a:pt x="738" y="157"/>
                    </a:cubicBezTo>
                    <a:cubicBezTo>
                      <a:pt x="721" y="133"/>
                      <a:pt x="696" y="123"/>
                      <a:pt x="672" y="123"/>
                    </a:cubicBezTo>
                    <a:cubicBezTo>
                      <a:pt x="620" y="123"/>
                      <a:pt x="568" y="172"/>
                      <a:pt x="592" y="234"/>
                    </a:cubicBezTo>
                    <a:cubicBezTo>
                      <a:pt x="613" y="292"/>
                      <a:pt x="567" y="342"/>
                      <a:pt x="516" y="342"/>
                    </a:cubicBezTo>
                    <a:cubicBezTo>
                      <a:pt x="499" y="342"/>
                      <a:pt x="482" y="336"/>
                      <a:pt x="467" y="324"/>
                    </a:cubicBezTo>
                    <a:cubicBezTo>
                      <a:pt x="451" y="313"/>
                      <a:pt x="434" y="308"/>
                      <a:pt x="418" y="308"/>
                    </a:cubicBezTo>
                    <a:cubicBezTo>
                      <a:pt x="357" y="308"/>
                      <a:pt x="304" y="382"/>
                      <a:pt x="348" y="443"/>
                    </a:cubicBezTo>
                    <a:cubicBezTo>
                      <a:pt x="391" y="504"/>
                      <a:pt x="349" y="580"/>
                      <a:pt x="286" y="580"/>
                    </a:cubicBezTo>
                    <a:cubicBezTo>
                      <a:pt x="277" y="580"/>
                      <a:pt x="268" y="579"/>
                      <a:pt x="258" y="575"/>
                    </a:cubicBezTo>
                    <a:cubicBezTo>
                      <a:pt x="247" y="571"/>
                      <a:pt x="236" y="569"/>
                      <a:pt x="226" y="569"/>
                    </a:cubicBezTo>
                    <a:cubicBezTo>
                      <a:pt x="153" y="569"/>
                      <a:pt x="108" y="666"/>
                      <a:pt x="181" y="721"/>
                    </a:cubicBezTo>
                    <a:cubicBezTo>
                      <a:pt x="242" y="768"/>
                      <a:pt x="211" y="868"/>
                      <a:pt x="134" y="868"/>
                    </a:cubicBezTo>
                    <a:cubicBezTo>
                      <a:pt x="131" y="868"/>
                      <a:pt x="128" y="868"/>
                      <a:pt x="126" y="867"/>
                    </a:cubicBezTo>
                    <a:cubicBezTo>
                      <a:pt x="28" y="867"/>
                      <a:pt x="7" y="1000"/>
                      <a:pt x="98" y="1027"/>
                    </a:cubicBezTo>
                    <a:cubicBezTo>
                      <a:pt x="174" y="1055"/>
                      <a:pt x="168" y="1167"/>
                      <a:pt x="91" y="1188"/>
                    </a:cubicBezTo>
                    <a:cubicBezTo>
                      <a:pt x="0" y="1215"/>
                      <a:pt x="14" y="1348"/>
                      <a:pt x="112" y="1355"/>
                    </a:cubicBezTo>
                    <a:cubicBezTo>
                      <a:pt x="195" y="1355"/>
                      <a:pt x="223" y="1459"/>
                      <a:pt x="154" y="1508"/>
                    </a:cubicBezTo>
                    <a:cubicBezTo>
                      <a:pt x="78" y="1552"/>
                      <a:pt x="116" y="1658"/>
                      <a:pt x="191" y="1658"/>
                    </a:cubicBezTo>
                    <a:cubicBezTo>
                      <a:pt x="199" y="1658"/>
                      <a:pt x="207" y="1657"/>
                      <a:pt x="216" y="1654"/>
                    </a:cubicBezTo>
                    <a:cubicBezTo>
                      <a:pt x="224" y="1652"/>
                      <a:pt x="232" y="1651"/>
                      <a:pt x="239" y="1651"/>
                    </a:cubicBezTo>
                    <a:cubicBezTo>
                      <a:pt x="309" y="1651"/>
                      <a:pt x="351" y="1736"/>
                      <a:pt x="307" y="1793"/>
                    </a:cubicBezTo>
                    <a:cubicBezTo>
                      <a:pt x="256" y="1849"/>
                      <a:pt x="300" y="1927"/>
                      <a:pt x="363" y="1927"/>
                    </a:cubicBezTo>
                    <a:cubicBezTo>
                      <a:pt x="378" y="1927"/>
                      <a:pt x="395" y="1922"/>
                      <a:pt x="411" y="1911"/>
                    </a:cubicBezTo>
                    <a:cubicBezTo>
                      <a:pt x="426" y="1903"/>
                      <a:pt x="441" y="1899"/>
                      <a:pt x="455" y="1899"/>
                    </a:cubicBezTo>
                    <a:cubicBezTo>
                      <a:pt x="510" y="1899"/>
                      <a:pt x="557" y="1955"/>
                      <a:pt x="529" y="2016"/>
                    </a:cubicBezTo>
                    <a:cubicBezTo>
                      <a:pt x="505" y="2081"/>
                      <a:pt x="558" y="2135"/>
                      <a:pt x="611" y="2135"/>
                    </a:cubicBezTo>
                    <a:cubicBezTo>
                      <a:pt x="632" y="2135"/>
                      <a:pt x="653" y="2126"/>
                      <a:pt x="669" y="2106"/>
                    </a:cubicBezTo>
                    <a:cubicBezTo>
                      <a:pt x="687" y="2085"/>
                      <a:pt x="711" y="2076"/>
                      <a:pt x="734" y="2076"/>
                    </a:cubicBezTo>
                    <a:cubicBezTo>
                      <a:pt x="781" y="2076"/>
                      <a:pt x="824" y="2113"/>
                      <a:pt x="815" y="2169"/>
                    </a:cubicBezTo>
                    <a:cubicBezTo>
                      <a:pt x="811" y="2224"/>
                      <a:pt x="858" y="2258"/>
                      <a:pt x="903" y="2258"/>
                    </a:cubicBezTo>
                    <a:cubicBezTo>
                      <a:pt x="932" y="2258"/>
                      <a:pt x="961" y="2244"/>
                      <a:pt x="975" y="2211"/>
                    </a:cubicBezTo>
                    <a:cubicBezTo>
                      <a:pt x="991" y="2176"/>
                      <a:pt x="1022" y="2160"/>
                      <a:pt x="1054" y="2160"/>
                    </a:cubicBezTo>
                    <a:cubicBezTo>
                      <a:pt x="1091" y="2160"/>
                      <a:pt x="1127" y="2183"/>
                      <a:pt x="1135" y="2225"/>
                    </a:cubicBezTo>
                    <a:cubicBezTo>
                      <a:pt x="1145" y="2272"/>
                      <a:pt x="1181" y="2294"/>
                      <a:pt x="1217" y="2294"/>
                    </a:cubicBezTo>
                    <a:cubicBezTo>
                      <a:pt x="1256" y="2294"/>
                      <a:pt x="1295" y="2268"/>
                      <a:pt x="1302" y="2218"/>
                    </a:cubicBezTo>
                    <a:cubicBezTo>
                      <a:pt x="1306" y="2173"/>
                      <a:pt x="1343" y="2147"/>
                      <a:pt x="1382" y="2147"/>
                    </a:cubicBezTo>
                    <a:cubicBezTo>
                      <a:pt x="1409" y="2147"/>
                      <a:pt x="1438" y="2161"/>
                      <a:pt x="1455" y="2190"/>
                    </a:cubicBezTo>
                    <a:cubicBezTo>
                      <a:pt x="1471" y="2221"/>
                      <a:pt x="1499" y="2235"/>
                      <a:pt x="1527" y="2235"/>
                    </a:cubicBezTo>
                    <a:cubicBezTo>
                      <a:pt x="1574" y="2235"/>
                      <a:pt x="1621" y="2195"/>
                      <a:pt x="1608" y="2134"/>
                    </a:cubicBezTo>
                    <a:cubicBezTo>
                      <a:pt x="1598" y="2079"/>
                      <a:pt x="1646" y="2035"/>
                      <a:pt x="1694" y="2035"/>
                    </a:cubicBezTo>
                    <a:cubicBezTo>
                      <a:pt x="1713" y="2035"/>
                      <a:pt x="1732" y="2042"/>
                      <a:pt x="1747" y="2058"/>
                    </a:cubicBezTo>
                    <a:cubicBezTo>
                      <a:pt x="1766" y="2076"/>
                      <a:pt x="1787" y="2083"/>
                      <a:pt x="1807" y="2083"/>
                    </a:cubicBezTo>
                    <a:cubicBezTo>
                      <a:pt x="1864" y="2083"/>
                      <a:pt x="1916" y="2022"/>
                      <a:pt x="1880" y="1960"/>
                    </a:cubicBezTo>
                    <a:cubicBezTo>
                      <a:pt x="1851" y="1902"/>
                      <a:pt x="1898" y="1840"/>
                      <a:pt x="1955" y="1840"/>
                    </a:cubicBezTo>
                    <a:cubicBezTo>
                      <a:pt x="1967" y="1840"/>
                      <a:pt x="1979" y="1843"/>
                      <a:pt x="1991" y="1849"/>
                    </a:cubicBezTo>
                    <a:cubicBezTo>
                      <a:pt x="2005" y="1855"/>
                      <a:pt x="2019" y="1858"/>
                      <a:pt x="2033" y="1858"/>
                    </a:cubicBezTo>
                    <a:cubicBezTo>
                      <a:pt x="2102" y="1858"/>
                      <a:pt x="2147" y="1775"/>
                      <a:pt x="2089" y="1716"/>
                    </a:cubicBezTo>
                    <a:cubicBezTo>
                      <a:pt x="2037" y="1664"/>
                      <a:pt x="2076" y="1576"/>
                      <a:pt x="2149" y="1576"/>
                    </a:cubicBezTo>
                    <a:cubicBezTo>
                      <a:pt x="2154" y="1576"/>
                      <a:pt x="2160" y="1576"/>
                      <a:pt x="2165" y="1577"/>
                    </a:cubicBezTo>
                    <a:cubicBezTo>
                      <a:pt x="2170" y="1578"/>
                      <a:pt x="2174" y="1578"/>
                      <a:pt x="2179" y="1578"/>
                    </a:cubicBezTo>
                    <a:cubicBezTo>
                      <a:pt x="2260" y="1578"/>
                      <a:pt x="2300" y="1463"/>
                      <a:pt x="2221" y="1417"/>
                    </a:cubicBezTo>
                    <a:cubicBezTo>
                      <a:pt x="2144" y="1382"/>
                      <a:pt x="2165" y="1271"/>
                      <a:pt x="2249" y="1264"/>
                    </a:cubicBezTo>
                    <a:cubicBezTo>
                      <a:pt x="2346" y="1250"/>
                      <a:pt x="2346" y="1118"/>
                      <a:pt x="2256" y="1097"/>
                    </a:cubicBezTo>
                    <a:cubicBezTo>
                      <a:pt x="2172" y="1083"/>
                      <a:pt x="2158" y="972"/>
                      <a:pt x="2235" y="944"/>
                    </a:cubicBezTo>
                    <a:cubicBezTo>
                      <a:pt x="2321" y="904"/>
                      <a:pt x="2287" y="783"/>
                      <a:pt x="2206" y="783"/>
                    </a:cubicBezTo>
                    <a:cubicBezTo>
                      <a:pt x="2202" y="783"/>
                      <a:pt x="2197" y="783"/>
                      <a:pt x="2193" y="784"/>
                    </a:cubicBezTo>
                    <a:cubicBezTo>
                      <a:pt x="2190" y="784"/>
                      <a:pt x="2187" y="784"/>
                      <a:pt x="2185" y="784"/>
                    </a:cubicBezTo>
                    <a:cubicBezTo>
                      <a:pt x="2107" y="784"/>
                      <a:pt x="2070" y="691"/>
                      <a:pt x="2130" y="638"/>
                    </a:cubicBezTo>
                    <a:cubicBezTo>
                      <a:pt x="2190" y="584"/>
                      <a:pt x="2142" y="490"/>
                      <a:pt x="2075" y="490"/>
                    </a:cubicBezTo>
                    <a:cubicBezTo>
                      <a:pt x="2064" y="490"/>
                      <a:pt x="2052" y="492"/>
                      <a:pt x="2040" y="498"/>
                    </a:cubicBezTo>
                    <a:cubicBezTo>
                      <a:pt x="2027" y="504"/>
                      <a:pt x="2015" y="507"/>
                      <a:pt x="2004" y="507"/>
                    </a:cubicBezTo>
                    <a:cubicBezTo>
                      <a:pt x="1944" y="507"/>
                      <a:pt x="1900" y="438"/>
                      <a:pt x="1935" y="380"/>
                    </a:cubicBezTo>
                    <a:cubicBezTo>
                      <a:pt x="1973" y="316"/>
                      <a:pt x="1920" y="248"/>
                      <a:pt x="1862" y="248"/>
                    </a:cubicBezTo>
                    <a:cubicBezTo>
                      <a:pt x="1844" y="248"/>
                      <a:pt x="1826" y="254"/>
                      <a:pt x="1810" y="269"/>
                    </a:cubicBezTo>
                    <a:cubicBezTo>
                      <a:pt x="1793" y="284"/>
                      <a:pt x="1773" y="291"/>
                      <a:pt x="1754" y="291"/>
                    </a:cubicBezTo>
                    <a:cubicBezTo>
                      <a:pt x="1706" y="291"/>
                      <a:pt x="1663" y="245"/>
                      <a:pt x="1678" y="185"/>
                    </a:cubicBezTo>
                    <a:cubicBezTo>
                      <a:pt x="1692" y="126"/>
                      <a:pt x="1642" y="82"/>
                      <a:pt x="1593" y="82"/>
                    </a:cubicBezTo>
                    <a:cubicBezTo>
                      <a:pt x="1567" y="82"/>
                      <a:pt x="1542" y="94"/>
                      <a:pt x="1525" y="123"/>
                    </a:cubicBezTo>
                    <a:cubicBezTo>
                      <a:pt x="1508" y="150"/>
                      <a:pt x="1482" y="162"/>
                      <a:pt x="1455" y="162"/>
                    </a:cubicBezTo>
                    <a:cubicBezTo>
                      <a:pt x="1413" y="162"/>
                      <a:pt x="1372" y="132"/>
                      <a:pt x="1372" y="81"/>
                    </a:cubicBezTo>
                    <a:cubicBezTo>
                      <a:pt x="1368" y="29"/>
                      <a:pt x="1328" y="0"/>
                      <a:pt x="1288" y="0"/>
                    </a:cubicBezTo>
                    <a:close/>
                  </a:path>
                </a:pathLst>
              </a:custGeom>
              <a:solidFill>
                <a:srgbClr val="FBFBF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1484;p25">
                <a:extLst>
                  <a:ext uri="{FF2B5EF4-FFF2-40B4-BE49-F238E27FC236}">
                    <a16:creationId xmlns:a16="http://schemas.microsoft.com/office/drawing/2014/main" id="{F089768B-7C42-09F7-1284-17038CA8F38F}"/>
                  </a:ext>
                </a:extLst>
              </p:cNvPr>
              <p:cNvSpPr/>
              <p:nvPr/>
            </p:nvSpPr>
            <p:spPr>
              <a:xfrm>
                <a:off x="3552543" y="2431234"/>
                <a:ext cx="34475" cy="31776"/>
              </a:xfrm>
              <a:custGeom>
                <a:avLst/>
                <a:gdLst/>
                <a:ahLst/>
                <a:cxnLst/>
                <a:rect l="l" t="t" r="r" b="b"/>
                <a:pathLst>
                  <a:path w="447" h="412" extrusionOk="0">
                    <a:moveTo>
                      <a:pt x="224" y="1"/>
                    </a:moveTo>
                    <a:cubicBezTo>
                      <a:pt x="171" y="1"/>
                      <a:pt x="119" y="22"/>
                      <a:pt x="78" y="63"/>
                    </a:cubicBezTo>
                    <a:cubicBezTo>
                      <a:pt x="1" y="140"/>
                      <a:pt x="1" y="272"/>
                      <a:pt x="78" y="349"/>
                    </a:cubicBezTo>
                    <a:cubicBezTo>
                      <a:pt x="119" y="391"/>
                      <a:pt x="171" y="411"/>
                      <a:pt x="224" y="411"/>
                    </a:cubicBezTo>
                    <a:cubicBezTo>
                      <a:pt x="276" y="411"/>
                      <a:pt x="328" y="391"/>
                      <a:pt x="370" y="349"/>
                    </a:cubicBezTo>
                    <a:cubicBezTo>
                      <a:pt x="446" y="272"/>
                      <a:pt x="446" y="140"/>
                      <a:pt x="370" y="63"/>
                    </a:cubicBezTo>
                    <a:cubicBezTo>
                      <a:pt x="328" y="22"/>
                      <a:pt x="276" y="1"/>
                      <a:pt x="224" y="1"/>
                    </a:cubicBezTo>
                    <a:close/>
                  </a:path>
                </a:pathLst>
              </a:custGeom>
              <a:solidFill>
                <a:srgbClr val="FBFBF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1485;p25">
                <a:extLst>
                  <a:ext uri="{FF2B5EF4-FFF2-40B4-BE49-F238E27FC236}">
                    <a16:creationId xmlns:a16="http://schemas.microsoft.com/office/drawing/2014/main" id="{F0D7C621-3168-938A-2CE1-B94CE8B8CA16}"/>
                  </a:ext>
                </a:extLst>
              </p:cNvPr>
              <p:cNvSpPr/>
              <p:nvPr/>
            </p:nvSpPr>
            <p:spPr>
              <a:xfrm>
                <a:off x="3526783" y="2263338"/>
                <a:ext cx="87074" cy="81984"/>
              </a:xfrm>
              <a:custGeom>
                <a:avLst/>
                <a:gdLst/>
                <a:ahLst/>
                <a:cxnLst/>
                <a:rect l="l" t="t" r="r" b="b"/>
                <a:pathLst>
                  <a:path w="1129" h="1063" extrusionOk="0">
                    <a:moveTo>
                      <a:pt x="649" y="1"/>
                    </a:moveTo>
                    <a:cubicBezTo>
                      <a:pt x="620" y="1"/>
                      <a:pt x="589" y="15"/>
                      <a:pt x="572" y="48"/>
                    </a:cubicBezTo>
                    <a:cubicBezTo>
                      <a:pt x="556" y="76"/>
                      <a:pt x="526" y="92"/>
                      <a:pt x="496" y="92"/>
                    </a:cubicBezTo>
                    <a:cubicBezTo>
                      <a:pt x="473" y="92"/>
                      <a:pt x="450" y="83"/>
                      <a:pt x="432" y="62"/>
                    </a:cubicBezTo>
                    <a:cubicBezTo>
                      <a:pt x="415" y="42"/>
                      <a:pt x="392" y="33"/>
                      <a:pt x="370" y="33"/>
                    </a:cubicBezTo>
                    <a:cubicBezTo>
                      <a:pt x="323" y="33"/>
                      <a:pt x="277" y="74"/>
                      <a:pt x="286" y="132"/>
                    </a:cubicBezTo>
                    <a:cubicBezTo>
                      <a:pt x="292" y="187"/>
                      <a:pt x="255" y="231"/>
                      <a:pt x="203" y="231"/>
                    </a:cubicBezTo>
                    <a:cubicBezTo>
                      <a:pt x="196" y="231"/>
                      <a:pt x="189" y="231"/>
                      <a:pt x="182" y="229"/>
                    </a:cubicBezTo>
                    <a:cubicBezTo>
                      <a:pt x="175" y="227"/>
                      <a:pt x="168" y="226"/>
                      <a:pt x="162" y="226"/>
                    </a:cubicBezTo>
                    <a:cubicBezTo>
                      <a:pt x="96" y="226"/>
                      <a:pt x="55" y="318"/>
                      <a:pt x="105" y="375"/>
                    </a:cubicBezTo>
                    <a:cubicBezTo>
                      <a:pt x="147" y="417"/>
                      <a:pt x="133" y="487"/>
                      <a:pt x="77" y="507"/>
                    </a:cubicBezTo>
                    <a:cubicBezTo>
                      <a:pt x="1" y="542"/>
                      <a:pt x="15" y="661"/>
                      <a:pt x="98" y="674"/>
                    </a:cubicBezTo>
                    <a:cubicBezTo>
                      <a:pt x="161" y="681"/>
                      <a:pt x="189" y="744"/>
                      <a:pt x="161" y="800"/>
                    </a:cubicBezTo>
                    <a:cubicBezTo>
                      <a:pt x="126" y="858"/>
                      <a:pt x="174" y="926"/>
                      <a:pt x="236" y="926"/>
                    </a:cubicBezTo>
                    <a:cubicBezTo>
                      <a:pt x="248" y="926"/>
                      <a:pt x="260" y="924"/>
                      <a:pt x="272" y="918"/>
                    </a:cubicBezTo>
                    <a:cubicBezTo>
                      <a:pt x="286" y="911"/>
                      <a:pt x="299" y="908"/>
                      <a:pt x="312" y="908"/>
                    </a:cubicBezTo>
                    <a:cubicBezTo>
                      <a:pt x="355" y="908"/>
                      <a:pt x="392" y="940"/>
                      <a:pt x="398" y="988"/>
                    </a:cubicBezTo>
                    <a:cubicBezTo>
                      <a:pt x="402" y="1036"/>
                      <a:pt x="440" y="1063"/>
                      <a:pt x="480" y="1063"/>
                    </a:cubicBezTo>
                    <a:cubicBezTo>
                      <a:pt x="510" y="1063"/>
                      <a:pt x="540" y="1048"/>
                      <a:pt x="558" y="1015"/>
                    </a:cubicBezTo>
                    <a:cubicBezTo>
                      <a:pt x="574" y="984"/>
                      <a:pt x="603" y="968"/>
                      <a:pt x="633" y="968"/>
                    </a:cubicBezTo>
                    <a:cubicBezTo>
                      <a:pt x="656" y="968"/>
                      <a:pt x="679" y="977"/>
                      <a:pt x="697" y="995"/>
                    </a:cubicBezTo>
                    <a:cubicBezTo>
                      <a:pt x="715" y="1017"/>
                      <a:pt x="737" y="1026"/>
                      <a:pt x="759" y="1026"/>
                    </a:cubicBezTo>
                    <a:cubicBezTo>
                      <a:pt x="807" y="1026"/>
                      <a:pt x="853" y="982"/>
                      <a:pt x="843" y="925"/>
                    </a:cubicBezTo>
                    <a:cubicBezTo>
                      <a:pt x="837" y="876"/>
                      <a:pt x="874" y="832"/>
                      <a:pt x="926" y="832"/>
                    </a:cubicBezTo>
                    <a:cubicBezTo>
                      <a:pt x="933" y="832"/>
                      <a:pt x="940" y="833"/>
                      <a:pt x="947" y="835"/>
                    </a:cubicBezTo>
                    <a:cubicBezTo>
                      <a:pt x="952" y="835"/>
                      <a:pt x="957" y="836"/>
                      <a:pt x="962" y="836"/>
                    </a:cubicBezTo>
                    <a:cubicBezTo>
                      <a:pt x="1031" y="836"/>
                      <a:pt x="1076" y="747"/>
                      <a:pt x="1024" y="688"/>
                    </a:cubicBezTo>
                    <a:cubicBezTo>
                      <a:pt x="982" y="647"/>
                      <a:pt x="996" y="577"/>
                      <a:pt x="1052" y="549"/>
                    </a:cubicBezTo>
                    <a:cubicBezTo>
                      <a:pt x="1128" y="514"/>
                      <a:pt x="1114" y="403"/>
                      <a:pt x="1031" y="389"/>
                    </a:cubicBezTo>
                    <a:cubicBezTo>
                      <a:pt x="968" y="382"/>
                      <a:pt x="940" y="313"/>
                      <a:pt x="968" y="264"/>
                    </a:cubicBezTo>
                    <a:cubicBezTo>
                      <a:pt x="1002" y="201"/>
                      <a:pt x="958" y="134"/>
                      <a:pt x="899" y="134"/>
                    </a:cubicBezTo>
                    <a:cubicBezTo>
                      <a:pt x="885" y="134"/>
                      <a:pt x="871" y="138"/>
                      <a:pt x="857" y="145"/>
                    </a:cubicBezTo>
                    <a:cubicBezTo>
                      <a:pt x="844" y="152"/>
                      <a:pt x="830" y="155"/>
                      <a:pt x="817" y="155"/>
                    </a:cubicBezTo>
                    <a:cubicBezTo>
                      <a:pt x="775" y="155"/>
                      <a:pt x="737" y="124"/>
                      <a:pt x="732" y="76"/>
                    </a:cubicBezTo>
                    <a:cubicBezTo>
                      <a:pt x="728" y="28"/>
                      <a:pt x="689" y="1"/>
                      <a:pt x="64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1486;p25">
                <a:extLst>
                  <a:ext uri="{FF2B5EF4-FFF2-40B4-BE49-F238E27FC236}">
                    <a16:creationId xmlns:a16="http://schemas.microsoft.com/office/drawing/2014/main" id="{156EBBD2-2093-90CF-5995-1DB77627615C}"/>
                  </a:ext>
                </a:extLst>
              </p:cNvPr>
              <p:cNvSpPr/>
              <p:nvPr/>
            </p:nvSpPr>
            <p:spPr>
              <a:xfrm>
                <a:off x="3545601" y="2281462"/>
                <a:ext cx="49437" cy="45581"/>
              </a:xfrm>
              <a:custGeom>
                <a:avLst/>
                <a:gdLst/>
                <a:ahLst/>
                <a:cxnLst/>
                <a:rect l="l" t="t" r="r" b="b"/>
                <a:pathLst>
                  <a:path w="641" h="591" extrusionOk="0">
                    <a:moveTo>
                      <a:pt x="321" y="1"/>
                    </a:moveTo>
                    <a:cubicBezTo>
                      <a:pt x="246" y="1"/>
                      <a:pt x="171" y="29"/>
                      <a:pt x="112" y="84"/>
                    </a:cubicBezTo>
                    <a:cubicBezTo>
                      <a:pt x="0" y="203"/>
                      <a:pt x="0" y="391"/>
                      <a:pt x="112" y="502"/>
                    </a:cubicBezTo>
                    <a:cubicBezTo>
                      <a:pt x="171" y="561"/>
                      <a:pt x="246" y="591"/>
                      <a:pt x="321" y="591"/>
                    </a:cubicBezTo>
                    <a:cubicBezTo>
                      <a:pt x="395" y="591"/>
                      <a:pt x="470" y="561"/>
                      <a:pt x="529" y="502"/>
                    </a:cubicBezTo>
                    <a:cubicBezTo>
                      <a:pt x="641" y="391"/>
                      <a:pt x="641" y="203"/>
                      <a:pt x="529" y="84"/>
                    </a:cubicBezTo>
                    <a:cubicBezTo>
                      <a:pt x="470" y="29"/>
                      <a:pt x="395" y="1"/>
                      <a:pt x="321" y="1"/>
                    </a:cubicBezTo>
                    <a:close/>
                  </a:path>
                </a:pathLst>
              </a:custGeom>
              <a:solidFill>
                <a:srgbClr val="ECECE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1487;p25">
                <a:extLst>
                  <a:ext uri="{FF2B5EF4-FFF2-40B4-BE49-F238E27FC236}">
                    <a16:creationId xmlns:a16="http://schemas.microsoft.com/office/drawing/2014/main" id="{D00536AA-06B9-DF0F-E6D5-EFCD58E8218F}"/>
                  </a:ext>
                </a:extLst>
              </p:cNvPr>
              <p:cNvSpPr/>
              <p:nvPr/>
            </p:nvSpPr>
            <p:spPr>
              <a:xfrm>
                <a:off x="3559021" y="2294264"/>
                <a:ext cx="22598" cy="20207"/>
              </a:xfrm>
              <a:custGeom>
                <a:avLst/>
                <a:gdLst/>
                <a:ahLst/>
                <a:cxnLst/>
                <a:rect l="l" t="t" r="r" b="b"/>
                <a:pathLst>
                  <a:path w="293" h="262" extrusionOk="0">
                    <a:moveTo>
                      <a:pt x="147" y="0"/>
                    </a:moveTo>
                    <a:cubicBezTo>
                      <a:pt x="114" y="0"/>
                      <a:pt x="81" y="12"/>
                      <a:pt x="56" y="37"/>
                    </a:cubicBezTo>
                    <a:cubicBezTo>
                      <a:pt x="0" y="86"/>
                      <a:pt x="0" y="169"/>
                      <a:pt x="56" y="225"/>
                    </a:cubicBezTo>
                    <a:cubicBezTo>
                      <a:pt x="81" y="249"/>
                      <a:pt x="114" y="261"/>
                      <a:pt x="147" y="261"/>
                    </a:cubicBezTo>
                    <a:cubicBezTo>
                      <a:pt x="180" y="261"/>
                      <a:pt x="213" y="249"/>
                      <a:pt x="237" y="225"/>
                    </a:cubicBezTo>
                    <a:cubicBezTo>
                      <a:pt x="293" y="169"/>
                      <a:pt x="293" y="86"/>
                      <a:pt x="237" y="37"/>
                    </a:cubicBezTo>
                    <a:cubicBezTo>
                      <a:pt x="213" y="12"/>
                      <a:pt x="180" y="0"/>
                      <a:pt x="14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1488;p25">
                <a:extLst>
                  <a:ext uri="{FF2B5EF4-FFF2-40B4-BE49-F238E27FC236}">
                    <a16:creationId xmlns:a16="http://schemas.microsoft.com/office/drawing/2014/main" id="{9E25F931-C030-21A4-C84B-945735437253}"/>
                  </a:ext>
                </a:extLst>
              </p:cNvPr>
              <p:cNvSpPr/>
              <p:nvPr/>
            </p:nvSpPr>
            <p:spPr>
              <a:xfrm>
                <a:off x="3260015" y="2343546"/>
                <a:ext cx="192273" cy="182786"/>
              </a:xfrm>
              <a:custGeom>
                <a:avLst/>
                <a:gdLst/>
                <a:ahLst/>
                <a:cxnLst/>
                <a:rect l="l" t="t" r="r" b="b"/>
                <a:pathLst>
                  <a:path w="2493" h="2370" extrusionOk="0">
                    <a:moveTo>
                      <a:pt x="1369" y="1"/>
                    </a:moveTo>
                    <a:cubicBezTo>
                      <a:pt x="1157" y="1"/>
                      <a:pt x="944" y="69"/>
                      <a:pt x="766" y="205"/>
                    </a:cubicBezTo>
                    <a:cubicBezTo>
                      <a:pt x="530" y="393"/>
                      <a:pt x="397" y="658"/>
                      <a:pt x="383" y="929"/>
                    </a:cubicBezTo>
                    <a:cubicBezTo>
                      <a:pt x="363" y="1235"/>
                      <a:pt x="216" y="1514"/>
                      <a:pt x="1" y="1729"/>
                    </a:cubicBezTo>
                    <a:lnTo>
                      <a:pt x="1" y="1736"/>
                    </a:lnTo>
                    <a:lnTo>
                      <a:pt x="634" y="2370"/>
                    </a:lnTo>
                    <a:lnTo>
                      <a:pt x="641" y="2356"/>
                    </a:lnTo>
                    <a:cubicBezTo>
                      <a:pt x="864" y="2140"/>
                      <a:pt x="1156" y="2015"/>
                      <a:pt x="1462" y="1987"/>
                    </a:cubicBezTo>
                    <a:cubicBezTo>
                      <a:pt x="1685" y="1966"/>
                      <a:pt x="1901" y="1869"/>
                      <a:pt x="2075" y="1702"/>
                    </a:cubicBezTo>
                    <a:cubicBezTo>
                      <a:pt x="2492" y="1284"/>
                      <a:pt x="2465" y="595"/>
                      <a:pt x="1991" y="219"/>
                    </a:cubicBezTo>
                    <a:cubicBezTo>
                      <a:pt x="1810" y="74"/>
                      <a:pt x="1590" y="1"/>
                      <a:pt x="136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1489;p25">
                <a:extLst>
                  <a:ext uri="{FF2B5EF4-FFF2-40B4-BE49-F238E27FC236}">
                    <a16:creationId xmlns:a16="http://schemas.microsoft.com/office/drawing/2014/main" id="{43B79BD7-5805-A7C9-1F91-A48CEFCCB441}"/>
                  </a:ext>
                </a:extLst>
              </p:cNvPr>
              <p:cNvSpPr/>
              <p:nvPr/>
            </p:nvSpPr>
            <p:spPr>
              <a:xfrm>
                <a:off x="3210656" y="2538590"/>
                <a:ext cx="37097" cy="36480"/>
              </a:xfrm>
              <a:custGeom>
                <a:avLst/>
                <a:gdLst/>
                <a:ahLst/>
                <a:cxnLst/>
                <a:rect l="l" t="t" r="r" b="b"/>
                <a:pathLst>
                  <a:path w="481" h="473" extrusionOk="0">
                    <a:moveTo>
                      <a:pt x="258" y="1"/>
                    </a:moveTo>
                    <a:lnTo>
                      <a:pt x="35" y="224"/>
                    </a:lnTo>
                    <a:cubicBezTo>
                      <a:pt x="0" y="258"/>
                      <a:pt x="0" y="314"/>
                      <a:pt x="35" y="349"/>
                    </a:cubicBezTo>
                    <a:lnTo>
                      <a:pt x="133" y="446"/>
                    </a:lnTo>
                    <a:cubicBezTo>
                      <a:pt x="150" y="464"/>
                      <a:pt x="173" y="472"/>
                      <a:pt x="195" y="472"/>
                    </a:cubicBezTo>
                    <a:cubicBezTo>
                      <a:pt x="218" y="472"/>
                      <a:pt x="240" y="464"/>
                      <a:pt x="258" y="446"/>
                    </a:cubicBezTo>
                    <a:lnTo>
                      <a:pt x="481" y="217"/>
                    </a:lnTo>
                    <a:lnTo>
                      <a:pt x="258" y="1"/>
                    </a:lnTo>
                    <a:close/>
                  </a:path>
                </a:pathLst>
              </a:custGeom>
              <a:solidFill>
                <a:srgbClr val="3235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1490;p25">
                <a:extLst>
                  <a:ext uri="{FF2B5EF4-FFF2-40B4-BE49-F238E27FC236}">
                    <a16:creationId xmlns:a16="http://schemas.microsoft.com/office/drawing/2014/main" id="{1E4A72B2-B4BC-D51C-A72B-E4EC42C497D1}"/>
                  </a:ext>
                </a:extLst>
              </p:cNvPr>
              <p:cNvSpPr/>
              <p:nvPr/>
            </p:nvSpPr>
            <p:spPr>
              <a:xfrm>
                <a:off x="3207957" y="2477431"/>
                <a:ext cx="101034" cy="100185"/>
              </a:xfrm>
              <a:custGeom>
                <a:avLst/>
                <a:gdLst/>
                <a:ahLst/>
                <a:cxnLst/>
                <a:rect l="l" t="t" r="r" b="b"/>
                <a:pathLst>
                  <a:path w="1310" h="1299" extrusionOk="0">
                    <a:moveTo>
                      <a:pt x="676" y="0"/>
                    </a:moveTo>
                    <a:lnTo>
                      <a:pt x="35" y="634"/>
                    </a:lnTo>
                    <a:cubicBezTo>
                      <a:pt x="1" y="676"/>
                      <a:pt x="1" y="745"/>
                      <a:pt x="35" y="780"/>
                    </a:cubicBezTo>
                    <a:lnTo>
                      <a:pt x="523" y="1267"/>
                    </a:lnTo>
                    <a:cubicBezTo>
                      <a:pt x="543" y="1288"/>
                      <a:pt x="570" y="1298"/>
                      <a:pt x="596" y="1298"/>
                    </a:cubicBezTo>
                    <a:cubicBezTo>
                      <a:pt x="622" y="1298"/>
                      <a:pt x="648" y="1288"/>
                      <a:pt x="669" y="1267"/>
                    </a:cubicBezTo>
                    <a:lnTo>
                      <a:pt x="1309" y="634"/>
                    </a:lnTo>
                    <a:lnTo>
                      <a:pt x="676" y="0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1491;p25">
                <a:extLst>
                  <a:ext uri="{FF2B5EF4-FFF2-40B4-BE49-F238E27FC236}">
                    <a16:creationId xmlns:a16="http://schemas.microsoft.com/office/drawing/2014/main" id="{1949823C-BDB1-6AC2-ADFA-93F710B1B472}"/>
                  </a:ext>
                </a:extLst>
              </p:cNvPr>
              <p:cNvSpPr/>
              <p:nvPr/>
            </p:nvSpPr>
            <p:spPr>
              <a:xfrm>
                <a:off x="3222996" y="2501571"/>
                <a:ext cx="62857" cy="62240"/>
              </a:xfrm>
              <a:custGeom>
                <a:avLst/>
                <a:gdLst/>
                <a:ahLst/>
                <a:cxnLst/>
                <a:rect l="l" t="t" r="r" b="b"/>
                <a:pathLst>
                  <a:path w="815" h="807" extrusionOk="0">
                    <a:moveTo>
                      <a:pt x="87" y="1"/>
                    </a:moveTo>
                    <a:cubicBezTo>
                      <a:pt x="67" y="1"/>
                      <a:pt x="46" y="8"/>
                      <a:pt x="28" y="21"/>
                    </a:cubicBezTo>
                    <a:cubicBezTo>
                      <a:pt x="0" y="56"/>
                      <a:pt x="0" y="105"/>
                      <a:pt x="28" y="140"/>
                    </a:cubicBezTo>
                    <a:lnTo>
                      <a:pt x="669" y="780"/>
                    </a:lnTo>
                    <a:cubicBezTo>
                      <a:pt x="686" y="798"/>
                      <a:pt x="707" y="806"/>
                      <a:pt x="728" y="806"/>
                    </a:cubicBezTo>
                    <a:cubicBezTo>
                      <a:pt x="749" y="806"/>
                      <a:pt x="770" y="798"/>
                      <a:pt x="787" y="780"/>
                    </a:cubicBezTo>
                    <a:cubicBezTo>
                      <a:pt x="815" y="745"/>
                      <a:pt x="815" y="697"/>
                      <a:pt x="787" y="662"/>
                    </a:cubicBezTo>
                    <a:lnTo>
                      <a:pt x="147" y="21"/>
                    </a:lnTo>
                    <a:cubicBezTo>
                      <a:pt x="129" y="8"/>
                      <a:pt x="108" y="1"/>
                      <a:pt x="87" y="1"/>
                    </a:cubicBezTo>
                    <a:close/>
                  </a:path>
                </a:pathLst>
              </a:custGeom>
              <a:solidFill>
                <a:srgbClr val="DEDED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1492;p25">
                <a:extLst>
                  <a:ext uri="{FF2B5EF4-FFF2-40B4-BE49-F238E27FC236}">
                    <a16:creationId xmlns:a16="http://schemas.microsoft.com/office/drawing/2014/main" id="{DB14B26E-40BD-57AE-312D-03E85F4EBE91}"/>
                  </a:ext>
                </a:extLst>
              </p:cNvPr>
              <p:cNvSpPr/>
              <p:nvPr/>
            </p:nvSpPr>
            <p:spPr>
              <a:xfrm>
                <a:off x="3222996" y="2503190"/>
                <a:ext cx="60697" cy="60620"/>
              </a:xfrm>
              <a:custGeom>
                <a:avLst/>
                <a:gdLst/>
                <a:ahLst/>
                <a:cxnLst/>
                <a:rect l="l" t="t" r="r" b="b"/>
                <a:pathLst>
                  <a:path w="787" h="786" extrusionOk="0">
                    <a:moveTo>
                      <a:pt x="28" y="0"/>
                    </a:moveTo>
                    <a:cubicBezTo>
                      <a:pt x="0" y="35"/>
                      <a:pt x="0" y="84"/>
                      <a:pt x="28" y="119"/>
                    </a:cubicBezTo>
                    <a:lnTo>
                      <a:pt x="669" y="759"/>
                    </a:lnTo>
                    <a:cubicBezTo>
                      <a:pt x="686" y="777"/>
                      <a:pt x="707" y="785"/>
                      <a:pt x="728" y="785"/>
                    </a:cubicBezTo>
                    <a:cubicBezTo>
                      <a:pt x="749" y="785"/>
                      <a:pt x="770" y="777"/>
                      <a:pt x="787" y="759"/>
                    </a:cubicBezTo>
                    <a:lnTo>
                      <a:pt x="28" y="0"/>
                    </a:lnTo>
                    <a:close/>
                  </a:path>
                </a:pathLst>
              </a:custGeom>
              <a:solidFill>
                <a:srgbClr val="B0B0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1493;p25">
                <a:extLst>
                  <a:ext uri="{FF2B5EF4-FFF2-40B4-BE49-F238E27FC236}">
                    <a16:creationId xmlns:a16="http://schemas.microsoft.com/office/drawing/2014/main" id="{573F8649-6620-8C52-ABB8-4200F2FAC0E5}"/>
                  </a:ext>
                </a:extLst>
              </p:cNvPr>
              <p:cNvSpPr/>
              <p:nvPr/>
            </p:nvSpPr>
            <p:spPr>
              <a:xfrm>
                <a:off x="3213895" y="2510671"/>
                <a:ext cx="63397" cy="61854"/>
              </a:xfrm>
              <a:custGeom>
                <a:avLst/>
                <a:gdLst/>
                <a:ahLst/>
                <a:cxnLst/>
                <a:rect l="l" t="t" r="r" b="b"/>
                <a:pathLst>
                  <a:path w="822" h="802" extrusionOk="0">
                    <a:moveTo>
                      <a:pt x="87" y="1"/>
                    </a:moveTo>
                    <a:cubicBezTo>
                      <a:pt x="66" y="1"/>
                      <a:pt x="45" y="8"/>
                      <a:pt x="28" y="22"/>
                    </a:cubicBezTo>
                    <a:cubicBezTo>
                      <a:pt x="0" y="57"/>
                      <a:pt x="0" y="105"/>
                      <a:pt x="28" y="140"/>
                    </a:cubicBezTo>
                    <a:lnTo>
                      <a:pt x="668" y="780"/>
                    </a:lnTo>
                    <a:cubicBezTo>
                      <a:pt x="686" y="794"/>
                      <a:pt x="707" y="801"/>
                      <a:pt x="727" y="801"/>
                    </a:cubicBezTo>
                    <a:cubicBezTo>
                      <a:pt x="748" y="801"/>
                      <a:pt x="769" y="794"/>
                      <a:pt x="787" y="780"/>
                    </a:cubicBezTo>
                    <a:cubicBezTo>
                      <a:pt x="821" y="746"/>
                      <a:pt x="821" y="697"/>
                      <a:pt x="787" y="662"/>
                    </a:cubicBezTo>
                    <a:lnTo>
                      <a:pt x="146" y="22"/>
                    </a:lnTo>
                    <a:cubicBezTo>
                      <a:pt x="129" y="8"/>
                      <a:pt x="108" y="1"/>
                      <a:pt x="87" y="1"/>
                    </a:cubicBezTo>
                    <a:close/>
                  </a:path>
                </a:pathLst>
              </a:custGeom>
              <a:solidFill>
                <a:srgbClr val="DEDED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1494;p25">
                <a:extLst>
                  <a:ext uri="{FF2B5EF4-FFF2-40B4-BE49-F238E27FC236}">
                    <a16:creationId xmlns:a16="http://schemas.microsoft.com/office/drawing/2014/main" id="{2D1D7A7F-DAE6-3E67-37A8-44215F162EF7}"/>
                  </a:ext>
                </a:extLst>
              </p:cNvPr>
              <p:cNvSpPr/>
              <p:nvPr/>
            </p:nvSpPr>
            <p:spPr>
              <a:xfrm>
                <a:off x="3213895" y="2512291"/>
                <a:ext cx="60697" cy="60235"/>
              </a:xfrm>
              <a:custGeom>
                <a:avLst/>
                <a:gdLst/>
                <a:ahLst/>
                <a:cxnLst/>
                <a:rect l="l" t="t" r="r" b="b"/>
                <a:pathLst>
                  <a:path w="787" h="781" extrusionOk="0">
                    <a:moveTo>
                      <a:pt x="28" y="1"/>
                    </a:moveTo>
                    <a:cubicBezTo>
                      <a:pt x="0" y="36"/>
                      <a:pt x="0" y="84"/>
                      <a:pt x="28" y="119"/>
                    </a:cubicBezTo>
                    <a:lnTo>
                      <a:pt x="668" y="759"/>
                    </a:lnTo>
                    <a:cubicBezTo>
                      <a:pt x="686" y="773"/>
                      <a:pt x="707" y="780"/>
                      <a:pt x="727" y="780"/>
                    </a:cubicBezTo>
                    <a:cubicBezTo>
                      <a:pt x="748" y="780"/>
                      <a:pt x="769" y="773"/>
                      <a:pt x="787" y="759"/>
                    </a:cubicBezTo>
                    <a:lnTo>
                      <a:pt x="28" y="1"/>
                    </a:lnTo>
                    <a:close/>
                  </a:path>
                </a:pathLst>
              </a:custGeom>
              <a:solidFill>
                <a:srgbClr val="B0B0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1495;p25">
                <a:extLst>
                  <a:ext uri="{FF2B5EF4-FFF2-40B4-BE49-F238E27FC236}">
                    <a16:creationId xmlns:a16="http://schemas.microsoft.com/office/drawing/2014/main" id="{963CDAFD-4696-3A82-E84C-547CD95354FD}"/>
                  </a:ext>
                </a:extLst>
              </p:cNvPr>
              <p:cNvSpPr/>
              <p:nvPr/>
            </p:nvSpPr>
            <p:spPr>
              <a:xfrm>
                <a:off x="3154279" y="2574066"/>
                <a:ext cx="186334" cy="184483"/>
              </a:xfrm>
              <a:custGeom>
                <a:avLst/>
                <a:gdLst/>
                <a:ahLst/>
                <a:cxnLst/>
                <a:rect l="l" t="t" r="r" b="b"/>
                <a:pathLst>
                  <a:path w="2416" h="2392" extrusionOk="0">
                    <a:moveTo>
                      <a:pt x="369" y="0"/>
                    </a:moveTo>
                    <a:lnTo>
                      <a:pt x="0" y="369"/>
                    </a:lnTo>
                    <a:lnTo>
                      <a:pt x="91" y="460"/>
                    </a:lnTo>
                    <a:lnTo>
                      <a:pt x="1949" y="2318"/>
                    </a:lnTo>
                    <a:cubicBezTo>
                      <a:pt x="1998" y="2367"/>
                      <a:pt x="2064" y="2391"/>
                      <a:pt x="2131" y="2391"/>
                    </a:cubicBezTo>
                    <a:cubicBezTo>
                      <a:pt x="2198" y="2391"/>
                      <a:pt x="2266" y="2367"/>
                      <a:pt x="2318" y="2318"/>
                    </a:cubicBezTo>
                    <a:cubicBezTo>
                      <a:pt x="2416" y="2214"/>
                      <a:pt x="2416" y="2053"/>
                      <a:pt x="2318" y="1949"/>
                    </a:cubicBezTo>
                    <a:lnTo>
                      <a:pt x="1232" y="870"/>
                    </a:lnTo>
                    <a:lnTo>
                      <a:pt x="369" y="0"/>
                    </a:lnTo>
                    <a:close/>
                  </a:path>
                </a:pathLst>
              </a:custGeom>
              <a:solidFill>
                <a:srgbClr val="80808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1496;p25">
                <a:extLst>
                  <a:ext uri="{FF2B5EF4-FFF2-40B4-BE49-F238E27FC236}">
                    <a16:creationId xmlns:a16="http://schemas.microsoft.com/office/drawing/2014/main" id="{46614488-5333-5ED9-E100-71BF17F1A2EF}"/>
                  </a:ext>
                </a:extLst>
              </p:cNvPr>
              <p:cNvSpPr/>
              <p:nvPr/>
            </p:nvSpPr>
            <p:spPr>
              <a:xfrm>
                <a:off x="3133379" y="2553089"/>
                <a:ext cx="45118" cy="45735"/>
              </a:xfrm>
              <a:custGeom>
                <a:avLst/>
                <a:gdLst/>
                <a:ahLst/>
                <a:cxnLst/>
                <a:rect l="l" t="t" r="r" b="b"/>
                <a:pathLst>
                  <a:path w="585" h="593" extrusionOk="0">
                    <a:moveTo>
                      <a:pt x="258" y="1"/>
                    </a:moveTo>
                    <a:lnTo>
                      <a:pt x="42" y="217"/>
                    </a:lnTo>
                    <a:lnTo>
                      <a:pt x="0" y="265"/>
                    </a:lnTo>
                    <a:lnTo>
                      <a:pt x="327" y="592"/>
                    </a:lnTo>
                    <a:lnTo>
                      <a:pt x="571" y="342"/>
                    </a:lnTo>
                    <a:lnTo>
                      <a:pt x="585" y="328"/>
                    </a:lnTo>
                    <a:lnTo>
                      <a:pt x="25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1497;p25">
                <a:extLst>
                  <a:ext uri="{FF2B5EF4-FFF2-40B4-BE49-F238E27FC236}">
                    <a16:creationId xmlns:a16="http://schemas.microsoft.com/office/drawing/2014/main" id="{0972A00E-D80A-B339-1EB9-4993F71AD0D8}"/>
                  </a:ext>
                </a:extLst>
              </p:cNvPr>
              <p:cNvSpPr/>
              <p:nvPr/>
            </p:nvSpPr>
            <p:spPr>
              <a:xfrm>
                <a:off x="3154279" y="2586946"/>
                <a:ext cx="186334" cy="171603"/>
              </a:xfrm>
              <a:custGeom>
                <a:avLst/>
                <a:gdLst/>
                <a:ahLst/>
                <a:cxnLst/>
                <a:rect l="l" t="t" r="r" b="b"/>
                <a:pathLst>
                  <a:path w="2416" h="2225" extrusionOk="0">
                    <a:moveTo>
                      <a:pt x="202" y="0"/>
                    </a:moveTo>
                    <a:lnTo>
                      <a:pt x="0" y="202"/>
                    </a:lnTo>
                    <a:lnTo>
                      <a:pt x="91" y="293"/>
                    </a:lnTo>
                    <a:lnTo>
                      <a:pt x="1949" y="2151"/>
                    </a:lnTo>
                    <a:cubicBezTo>
                      <a:pt x="1998" y="2200"/>
                      <a:pt x="2064" y="2224"/>
                      <a:pt x="2131" y="2224"/>
                    </a:cubicBezTo>
                    <a:cubicBezTo>
                      <a:pt x="2198" y="2224"/>
                      <a:pt x="2266" y="2200"/>
                      <a:pt x="2318" y="2151"/>
                    </a:cubicBezTo>
                    <a:cubicBezTo>
                      <a:pt x="2416" y="2047"/>
                      <a:pt x="2416" y="1886"/>
                      <a:pt x="2318" y="1782"/>
                    </a:cubicBezTo>
                    <a:lnTo>
                      <a:pt x="2005" y="1817"/>
                    </a:lnTo>
                    <a:lnTo>
                      <a:pt x="202" y="0"/>
                    </a:lnTo>
                    <a:close/>
                  </a:path>
                </a:pathLst>
              </a:custGeom>
              <a:solidFill>
                <a:srgbClr val="3235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1498;p25">
                <a:extLst>
                  <a:ext uri="{FF2B5EF4-FFF2-40B4-BE49-F238E27FC236}">
                    <a16:creationId xmlns:a16="http://schemas.microsoft.com/office/drawing/2014/main" id="{F3AD3D64-1E16-8046-BD49-50A4DC278FCD}"/>
                  </a:ext>
                </a:extLst>
              </p:cNvPr>
              <p:cNvSpPr/>
              <p:nvPr/>
            </p:nvSpPr>
            <p:spPr>
              <a:xfrm>
                <a:off x="3133379" y="2561726"/>
                <a:ext cx="36557" cy="37097"/>
              </a:xfrm>
              <a:custGeom>
                <a:avLst/>
                <a:gdLst/>
                <a:ahLst/>
                <a:cxnLst/>
                <a:rect l="l" t="t" r="r" b="b"/>
                <a:pathLst>
                  <a:path w="474" h="481" extrusionOk="0">
                    <a:moveTo>
                      <a:pt x="139" y="0"/>
                    </a:moveTo>
                    <a:lnTo>
                      <a:pt x="42" y="105"/>
                    </a:lnTo>
                    <a:lnTo>
                      <a:pt x="0" y="153"/>
                    </a:lnTo>
                    <a:lnTo>
                      <a:pt x="327" y="480"/>
                    </a:lnTo>
                    <a:lnTo>
                      <a:pt x="473" y="327"/>
                    </a:lnTo>
                    <a:lnTo>
                      <a:pt x="446" y="306"/>
                    </a:lnTo>
                    <a:lnTo>
                      <a:pt x="13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1499;p25">
                <a:extLst>
                  <a:ext uri="{FF2B5EF4-FFF2-40B4-BE49-F238E27FC236}">
                    <a16:creationId xmlns:a16="http://schemas.microsoft.com/office/drawing/2014/main" id="{F01146FB-E535-5A0A-8443-6751FCB36A0D}"/>
                  </a:ext>
                </a:extLst>
              </p:cNvPr>
              <p:cNvSpPr/>
              <p:nvPr/>
            </p:nvSpPr>
            <p:spPr>
              <a:xfrm>
                <a:off x="2997565" y="2425990"/>
                <a:ext cx="184174" cy="167901"/>
              </a:xfrm>
              <a:custGeom>
                <a:avLst/>
                <a:gdLst/>
                <a:ahLst/>
                <a:cxnLst/>
                <a:rect l="l" t="t" r="r" b="b"/>
                <a:pathLst>
                  <a:path w="2388" h="2177" extrusionOk="0">
                    <a:moveTo>
                      <a:pt x="1194" y="1"/>
                    </a:moveTo>
                    <a:cubicBezTo>
                      <a:pt x="915" y="1"/>
                      <a:pt x="637" y="107"/>
                      <a:pt x="425" y="319"/>
                    </a:cubicBezTo>
                    <a:cubicBezTo>
                      <a:pt x="0" y="744"/>
                      <a:pt x="0" y="1433"/>
                      <a:pt x="425" y="1858"/>
                    </a:cubicBezTo>
                    <a:cubicBezTo>
                      <a:pt x="637" y="2070"/>
                      <a:pt x="915" y="2176"/>
                      <a:pt x="1194" y="2176"/>
                    </a:cubicBezTo>
                    <a:cubicBezTo>
                      <a:pt x="1472" y="2176"/>
                      <a:pt x="1751" y="2070"/>
                      <a:pt x="1963" y="1858"/>
                    </a:cubicBezTo>
                    <a:cubicBezTo>
                      <a:pt x="2387" y="1433"/>
                      <a:pt x="2387" y="744"/>
                      <a:pt x="1963" y="319"/>
                    </a:cubicBezTo>
                    <a:cubicBezTo>
                      <a:pt x="1751" y="107"/>
                      <a:pt x="1472" y="1"/>
                      <a:pt x="1194" y="1"/>
                    </a:cubicBezTo>
                    <a:close/>
                  </a:path>
                </a:pathLst>
              </a:custGeom>
              <a:solidFill>
                <a:srgbClr val="7575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1500;p25">
                <a:extLst>
                  <a:ext uri="{FF2B5EF4-FFF2-40B4-BE49-F238E27FC236}">
                    <a16:creationId xmlns:a16="http://schemas.microsoft.com/office/drawing/2014/main" id="{4D713639-7E58-7DF9-F18F-323CAEF98E73}"/>
                  </a:ext>
                </a:extLst>
              </p:cNvPr>
              <p:cNvSpPr/>
              <p:nvPr/>
            </p:nvSpPr>
            <p:spPr>
              <a:xfrm>
                <a:off x="3016306" y="2442649"/>
                <a:ext cx="147155" cy="134043"/>
              </a:xfrm>
              <a:custGeom>
                <a:avLst/>
                <a:gdLst/>
                <a:ahLst/>
                <a:cxnLst/>
                <a:rect l="l" t="t" r="r" b="b"/>
                <a:pathLst>
                  <a:path w="1908" h="1738" extrusionOk="0">
                    <a:moveTo>
                      <a:pt x="951" y="1"/>
                    </a:moveTo>
                    <a:cubicBezTo>
                      <a:pt x="728" y="1"/>
                      <a:pt x="505" y="86"/>
                      <a:pt x="335" y="257"/>
                    </a:cubicBezTo>
                    <a:cubicBezTo>
                      <a:pt x="1" y="598"/>
                      <a:pt x="1" y="1147"/>
                      <a:pt x="335" y="1482"/>
                    </a:cubicBezTo>
                    <a:cubicBezTo>
                      <a:pt x="505" y="1652"/>
                      <a:pt x="728" y="1737"/>
                      <a:pt x="951" y="1737"/>
                    </a:cubicBezTo>
                    <a:cubicBezTo>
                      <a:pt x="1174" y="1737"/>
                      <a:pt x="1396" y="1652"/>
                      <a:pt x="1567" y="1482"/>
                    </a:cubicBezTo>
                    <a:cubicBezTo>
                      <a:pt x="1908" y="1147"/>
                      <a:pt x="1908" y="598"/>
                      <a:pt x="1567" y="257"/>
                    </a:cubicBezTo>
                    <a:cubicBezTo>
                      <a:pt x="1396" y="86"/>
                      <a:pt x="1174" y="1"/>
                      <a:pt x="95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1501;p25">
                <a:extLst>
                  <a:ext uri="{FF2B5EF4-FFF2-40B4-BE49-F238E27FC236}">
                    <a16:creationId xmlns:a16="http://schemas.microsoft.com/office/drawing/2014/main" id="{64A5B06D-E127-A259-8334-5F362F73B87B}"/>
                  </a:ext>
                </a:extLst>
              </p:cNvPr>
              <p:cNvSpPr/>
              <p:nvPr/>
            </p:nvSpPr>
            <p:spPr>
              <a:xfrm>
                <a:off x="3016306" y="2462392"/>
                <a:ext cx="120855" cy="114299"/>
              </a:xfrm>
              <a:custGeom>
                <a:avLst/>
                <a:gdLst/>
                <a:ahLst/>
                <a:cxnLst/>
                <a:rect l="l" t="t" r="r" b="b"/>
                <a:pathLst>
                  <a:path w="1567" h="1482" extrusionOk="0">
                    <a:moveTo>
                      <a:pt x="335" y="1"/>
                    </a:moveTo>
                    <a:cubicBezTo>
                      <a:pt x="1" y="342"/>
                      <a:pt x="1" y="891"/>
                      <a:pt x="335" y="1226"/>
                    </a:cubicBezTo>
                    <a:cubicBezTo>
                      <a:pt x="505" y="1396"/>
                      <a:pt x="728" y="1481"/>
                      <a:pt x="951" y="1481"/>
                    </a:cubicBezTo>
                    <a:cubicBezTo>
                      <a:pt x="1174" y="1481"/>
                      <a:pt x="1396" y="1396"/>
                      <a:pt x="1567" y="1226"/>
                    </a:cubicBezTo>
                    <a:lnTo>
                      <a:pt x="33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1502;p25">
                <a:extLst>
                  <a:ext uri="{FF2B5EF4-FFF2-40B4-BE49-F238E27FC236}">
                    <a16:creationId xmlns:a16="http://schemas.microsoft.com/office/drawing/2014/main" id="{00D7CE61-1D5E-E1AB-0CC6-6AB014B4CE5B}"/>
                  </a:ext>
                </a:extLst>
              </p:cNvPr>
              <p:cNvSpPr/>
              <p:nvPr/>
            </p:nvSpPr>
            <p:spPr>
              <a:xfrm>
                <a:off x="3040985" y="2474038"/>
                <a:ext cx="56995" cy="50131"/>
              </a:xfrm>
              <a:custGeom>
                <a:avLst/>
                <a:gdLst/>
                <a:ahLst/>
                <a:cxnLst/>
                <a:rect l="l" t="t" r="r" b="b"/>
                <a:pathLst>
                  <a:path w="739" h="650" extrusionOk="0">
                    <a:moveTo>
                      <a:pt x="366" y="1"/>
                    </a:moveTo>
                    <a:cubicBezTo>
                      <a:pt x="298" y="1"/>
                      <a:pt x="231" y="20"/>
                      <a:pt x="175" y="58"/>
                    </a:cubicBezTo>
                    <a:cubicBezTo>
                      <a:pt x="1" y="191"/>
                      <a:pt x="1" y="455"/>
                      <a:pt x="175" y="587"/>
                    </a:cubicBezTo>
                    <a:cubicBezTo>
                      <a:pt x="231" y="629"/>
                      <a:pt x="298" y="650"/>
                      <a:pt x="366" y="650"/>
                    </a:cubicBezTo>
                    <a:cubicBezTo>
                      <a:pt x="434" y="650"/>
                      <a:pt x="502" y="629"/>
                      <a:pt x="558" y="587"/>
                    </a:cubicBezTo>
                    <a:cubicBezTo>
                      <a:pt x="739" y="455"/>
                      <a:pt x="739" y="191"/>
                      <a:pt x="558" y="58"/>
                    </a:cubicBezTo>
                    <a:cubicBezTo>
                      <a:pt x="502" y="20"/>
                      <a:pt x="434" y="1"/>
                      <a:pt x="366" y="1"/>
                    </a:cubicBezTo>
                    <a:close/>
                  </a:path>
                </a:pathLst>
              </a:custGeom>
              <a:solidFill>
                <a:srgbClr val="FAFB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1503;p25">
                <a:extLst>
                  <a:ext uri="{FF2B5EF4-FFF2-40B4-BE49-F238E27FC236}">
                    <a16:creationId xmlns:a16="http://schemas.microsoft.com/office/drawing/2014/main" id="{529837E2-1E91-2A3C-3A3F-5B5931A34AF6}"/>
                  </a:ext>
                </a:extLst>
              </p:cNvPr>
              <p:cNvSpPr/>
              <p:nvPr/>
            </p:nvSpPr>
            <p:spPr>
              <a:xfrm>
                <a:off x="3292252" y="2712502"/>
                <a:ext cx="47278" cy="46044"/>
              </a:xfrm>
              <a:custGeom>
                <a:avLst/>
                <a:gdLst/>
                <a:ahLst/>
                <a:cxnLst/>
                <a:rect l="l" t="t" r="r" b="b"/>
                <a:pathLst>
                  <a:path w="613" h="597" extrusionOk="0">
                    <a:moveTo>
                      <a:pt x="369" y="1"/>
                    </a:moveTo>
                    <a:lnTo>
                      <a:pt x="119" y="252"/>
                    </a:lnTo>
                    <a:lnTo>
                      <a:pt x="0" y="363"/>
                    </a:lnTo>
                    <a:lnTo>
                      <a:pt x="160" y="523"/>
                    </a:lnTo>
                    <a:cubicBezTo>
                      <a:pt x="209" y="572"/>
                      <a:pt x="275" y="596"/>
                      <a:pt x="342" y="596"/>
                    </a:cubicBezTo>
                    <a:cubicBezTo>
                      <a:pt x="409" y="596"/>
                      <a:pt x="477" y="572"/>
                      <a:pt x="529" y="523"/>
                    </a:cubicBezTo>
                    <a:cubicBezTo>
                      <a:pt x="564" y="488"/>
                      <a:pt x="585" y="439"/>
                      <a:pt x="599" y="391"/>
                    </a:cubicBezTo>
                    <a:cubicBezTo>
                      <a:pt x="613" y="314"/>
                      <a:pt x="592" y="224"/>
                      <a:pt x="529" y="154"/>
                    </a:cubicBezTo>
                    <a:lnTo>
                      <a:pt x="36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504;p25">
                <a:extLst>
                  <a:ext uri="{FF2B5EF4-FFF2-40B4-BE49-F238E27FC236}">
                    <a16:creationId xmlns:a16="http://schemas.microsoft.com/office/drawing/2014/main" id="{624445A4-815B-5976-6AED-D46B5AE431E0}"/>
                  </a:ext>
                </a:extLst>
              </p:cNvPr>
              <p:cNvSpPr/>
              <p:nvPr/>
            </p:nvSpPr>
            <p:spPr>
              <a:xfrm>
                <a:off x="3292252" y="2725381"/>
                <a:ext cx="40876" cy="33164"/>
              </a:xfrm>
              <a:custGeom>
                <a:avLst/>
                <a:gdLst/>
                <a:ahLst/>
                <a:cxnLst/>
                <a:rect l="l" t="t" r="r" b="b"/>
                <a:pathLst>
                  <a:path w="530" h="430" extrusionOk="0">
                    <a:moveTo>
                      <a:pt x="195" y="1"/>
                    </a:moveTo>
                    <a:lnTo>
                      <a:pt x="119" y="85"/>
                    </a:lnTo>
                    <a:lnTo>
                      <a:pt x="0" y="196"/>
                    </a:lnTo>
                    <a:lnTo>
                      <a:pt x="160" y="356"/>
                    </a:lnTo>
                    <a:cubicBezTo>
                      <a:pt x="209" y="405"/>
                      <a:pt x="275" y="429"/>
                      <a:pt x="342" y="429"/>
                    </a:cubicBezTo>
                    <a:cubicBezTo>
                      <a:pt x="409" y="429"/>
                      <a:pt x="477" y="405"/>
                      <a:pt x="529" y="356"/>
                    </a:cubicBezTo>
                    <a:lnTo>
                      <a:pt x="19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505;p25">
                <a:extLst>
                  <a:ext uri="{FF2B5EF4-FFF2-40B4-BE49-F238E27FC236}">
                    <a16:creationId xmlns:a16="http://schemas.microsoft.com/office/drawing/2014/main" id="{E3C5A715-4DAF-5F6B-864D-20B6304DC636}"/>
                  </a:ext>
                </a:extLst>
              </p:cNvPr>
              <p:cNvSpPr/>
              <p:nvPr/>
            </p:nvSpPr>
            <p:spPr>
              <a:xfrm>
                <a:off x="3092041" y="2214288"/>
                <a:ext cx="207235" cy="193815"/>
              </a:xfrm>
              <a:custGeom>
                <a:avLst/>
                <a:gdLst/>
                <a:ahLst/>
                <a:cxnLst/>
                <a:rect l="l" t="t" r="r" b="b"/>
                <a:pathLst>
                  <a:path w="2687" h="2513" extrusionOk="0">
                    <a:moveTo>
                      <a:pt x="1246" y="1"/>
                    </a:moveTo>
                    <a:cubicBezTo>
                      <a:pt x="1047" y="1"/>
                      <a:pt x="846" y="48"/>
                      <a:pt x="661" y="148"/>
                    </a:cubicBezTo>
                    <a:lnTo>
                      <a:pt x="1253" y="1255"/>
                    </a:lnTo>
                    <a:lnTo>
                      <a:pt x="0" y="1366"/>
                    </a:lnTo>
                    <a:cubicBezTo>
                      <a:pt x="14" y="1533"/>
                      <a:pt x="63" y="1700"/>
                      <a:pt x="139" y="1846"/>
                    </a:cubicBezTo>
                    <a:cubicBezTo>
                      <a:pt x="367" y="2272"/>
                      <a:pt x="805" y="2513"/>
                      <a:pt x="1258" y="2513"/>
                    </a:cubicBezTo>
                    <a:cubicBezTo>
                      <a:pt x="1456" y="2513"/>
                      <a:pt x="1658" y="2466"/>
                      <a:pt x="1845" y="2368"/>
                    </a:cubicBezTo>
                    <a:cubicBezTo>
                      <a:pt x="2450" y="2041"/>
                      <a:pt x="2687" y="1276"/>
                      <a:pt x="2360" y="670"/>
                    </a:cubicBezTo>
                    <a:cubicBezTo>
                      <a:pt x="2137" y="245"/>
                      <a:pt x="1697" y="1"/>
                      <a:pt x="124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1506;p25">
                <a:extLst>
                  <a:ext uri="{FF2B5EF4-FFF2-40B4-BE49-F238E27FC236}">
                    <a16:creationId xmlns:a16="http://schemas.microsoft.com/office/drawing/2014/main" id="{688A25EF-254E-9628-0B98-03DCF4646AB3}"/>
                  </a:ext>
                </a:extLst>
              </p:cNvPr>
              <p:cNvSpPr/>
              <p:nvPr/>
            </p:nvSpPr>
            <p:spPr>
              <a:xfrm>
                <a:off x="3143019" y="2214365"/>
                <a:ext cx="142835" cy="190653"/>
              </a:xfrm>
              <a:custGeom>
                <a:avLst/>
                <a:gdLst/>
                <a:ahLst/>
                <a:cxnLst/>
                <a:rect l="l" t="t" r="r" b="b"/>
                <a:pathLst>
                  <a:path w="1852" h="2472" extrusionOk="0">
                    <a:moveTo>
                      <a:pt x="598" y="1"/>
                    </a:moveTo>
                    <a:cubicBezTo>
                      <a:pt x="593" y="1"/>
                      <a:pt x="589" y="1"/>
                      <a:pt x="585" y="1"/>
                    </a:cubicBezTo>
                    <a:cubicBezTo>
                      <a:pt x="383" y="1"/>
                      <a:pt x="181" y="50"/>
                      <a:pt x="0" y="147"/>
                    </a:cubicBezTo>
                    <a:lnTo>
                      <a:pt x="592" y="1254"/>
                    </a:lnTo>
                    <a:lnTo>
                      <a:pt x="898" y="2472"/>
                    </a:lnTo>
                    <a:cubicBezTo>
                      <a:pt x="1455" y="2333"/>
                      <a:pt x="1852" y="1831"/>
                      <a:pt x="1845" y="1254"/>
                    </a:cubicBezTo>
                    <a:cubicBezTo>
                      <a:pt x="1845" y="569"/>
                      <a:pt x="1288" y="1"/>
                      <a:pt x="5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1507;p25">
                <a:extLst>
                  <a:ext uri="{FF2B5EF4-FFF2-40B4-BE49-F238E27FC236}">
                    <a16:creationId xmlns:a16="http://schemas.microsoft.com/office/drawing/2014/main" id="{E90616DF-A73D-FEC7-D4DB-1E4C91AF292A}"/>
                  </a:ext>
                </a:extLst>
              </p:cNvPr>
              <p:cNvSpPr/>
              <p:nvPr/>
            </p:nvSpPr>
            <p:spPr>
              <a:xfrm>
                <a:off x="3143019" y="2214365"/>
                <a:ext cx="92396" cy="96715"/>
              </a:xfrm>
              <a:custGeom>
                <a:avLst/>
                <a:gdLst/>
                <a:ahLst/>
                <a:cxnLst/>
                <a:rect l="l" t="t" r="r" b="b"/>
                <a:pathLst>
                  <a:path w="1198" h="1254" extrusionOk="0">
                    <a:moveTo>
                      <a:pt x="564" y="0"/>
                    </a:moveTo>
                    <a:cubicBezTo>
                      <a:pt x="367" y="0"/>
                      <a:pt x="171" y="55"/>
                      <a:pt x="0" y="147"/>
                    </a:cubicBezTo>
                    <a:lnTo>
                      <a:pt x="592" y="1254"/>
                    </a:lnTo>
                    <a:lnTo>
                      <a:pt x="1197" y="154"/>
                    </a:lnTo>
                    <a:cubicBezTo>
                      <a:pt x="1010" y="50"/>
                      <a:pt x="808" y="1"/>
                      <a:pt x="599" y="1"/>
                    </a:cubicBezTo>
                    <a:cubicBezTo>
                      <a:pt x="587" y="1"/>
                      <a:pt x="575" y="0"/>
                      <a:pt x="56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1508;p25">
                <a:extLst>
                  <a:ext uri="{FF2B5EF4-FFF2-40B4-BE49-F238E27FC236}">
                    <a16:creationId xmlns:a16="http://schemas.microsoft.com/office/drawing/2014/main" id="{2EC24130-1E25-3059-7FB7-D7094F005A2F}"/>
                  </a:ext>
                </a:extLst>
              </p:cNvPr>
              <p:cNvSpPr/>
              <p:nvPr/>
            </p:nvSpPr>
            <p:spPr>
              <a:xfrm>
                <a:off x="3061963" y="2216524"/>
                <a:ext cx="96715" cy="81135"/>
              </a:xfrm>
              <a:custGeom>
                <a:avLst/>
                <a:gdLst/>
                <a:ahLst/>
                <a:cxnLst/>
                <a:rect l="l" t="t" r="r" b="b"/>
                <a:pathLst>
                  <a:path w="1254" h="1052" extrusionOk="0">
                    <a:moveTo>
                      <a:pt x="564" y="1"/>
                    </a:moveTo>
                    <a:cubicBezTo>
                      <a:pt x="390" y="112"/>
                      <a:pt x="244" y="272"/>
                      <a:pt x="147" y="453"/>
                    </a:cubicBezTo>
                    <a:cubicBezTo>
                      <a:pt x="49" y="641"/>
                      <a:pt x="0" y="843"/>
                      <a:pt x="0" y="1052"/>
                    </a:cubicBezTo>
                    <a:lnTo>
                      <a:pt x="1253" y="1052"/>
                    </a:lnTo>
                    <a:lnTo>
                      <a:pt x="56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1509;p25">
                <a:extLst>
                  <a:ext uri="{FF2B5EF4-FFF2-40B4-BE49-F238E27FC236}">
                    <a16:creationId xmlns:a16="http://schemas.microsoft.com/office/drawing/2014/main" id="{A4F5406F-E991-A57A-DFBA-DA0857E87977}"/>
                  </a:ext>
                </a:extLst>
              </p:cNvPr>
              <p:cNvSpPr/>
              <p:nvPr/>
            </p:nvSpPr>
            <p:spPr>
              <a:xfrm>
                <a:off x="3365211" y="2543988"/>
                <a:ext cx="86534" cy="130495"/>
              </a:xfrm>
              <a:custGeom>
                <a:avLst/>
                <a:gdLst/>
                <a:ahLst/>
                <a:cxnLst/>
                <a:rect l="l" t="t" r="r" b="b"/>
                <a:pathLst>
                  <a:path w="1122" h="1692" extrusionOk="0">
                    <a:moveTo>
                      <a:pt x="794" y="0"/>
                    </a:moveTo>
                    <a:cubicBezTo>
                      <a:pt x="648" y="49"/>
                      <a:pt x="509" y="133"/>
                      <a:pt x="398" y="244"/>
                    </a:cubicBezTo>
                    <a:cubicBezTo>
                      <a:pt x="1" y="641"/>
                      <a:pt x="1" y="1295"/>
                      <a:pt x="398" y="1692"/>
                    </a:cubicBezTo>
                    <a:lnTo>
                      <a:pt x="1121" y="968"/>
                    </a:lnTo>
                    <a:lnTo>
                      <a:pt x="79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1510;p25">
                <a:extLst>
                  <a:ext uri="{FF2B5EF4-FFF2-40B4-BE49-F238E27FC236}">
                    <a16:creationId xmlns:a16="http://schemas.microsoft.com/office/drawing/2014/main" id="{0349414B-8316-56D9-6850-D4FB8D84B033}"/>
                  </a:ext>
                </a:extLst>
              </p:cNvPr>
              <p:cNvSpPr/>
              <p:nvPr/>
            </p:nvSpPr>
            <p:spPr>
              <a:xfrm>
                <a:off x="3395828" y="2618566"/>
                <a:ext cx="131035" cy="78899"/>
              </a:xfrm>
              <a:custGeom>
                <a:avLst/>
                <a:gdLst/>
                <a:ahLst/>
                <a:cxnLst/>
                <a:rect l="l" t="t" r="r" b="b"/>
                <a:pathLst>
                  <a:path w="1699" h="1023" extrusionOk="0">
                    <a:moveTo>
                      <a:pt x="724" y="1"/>
                    </a:moveTo>
                    <a:lnTo>
                      <a:pt x="1" y="725"/>
                    </a:lnTo>
                    <a:cubicBezTo>
                      <a:pt x="112" y="836"/>
                      <a:pt x="251" y="920"/>
                      <a:pt x="397" y="968"/>
                    </a:cubicBezTo>
                    <a:cubicBezTo>
                      <a:pt x="505" y="1005"/>
                      <a:pt x="615" y="1023"/>
                      <a:pt x="724" y="1023"/>
                    </a:cubicBezTo>
                    <a:cubicBezTo>
                      <a:pt x="1150" y="1023"/>
                      <a:pt x="1555" y="755"/>
                      <a:pt x="1699" y="328"/>
                    </a:cubicBezTo>
                    <a:lnTo>
                      <a:pt x="72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1511;p25">
                <a:extLst>
                  <a:ext uri="{FF2B5EF4-FFF2-40B4-BE49-F238E27FC236}">
                    <a16:creationId xmlns:a16="http://schemas.microsoft.com/office/drawing/2014/main" id="{6EFBC211-CBB9-2EFB-ED9B-F7CDA82DC9D6}"/>
                  </a:ext>
                </a:extLst>
              </p:cNvPr>
              <p:cNvSpPr/>
              <p:nvPr/>
            </p:nvSpPr>
            <p:spPr>
              <a:xfrm>
                <a:off x="3450046" y="2541443"/>
                <a:ext cx="82755" cy="79362"/>
              </a:xfrm>
              <a:custGeom>
                <a:avLst/>
                <a:gdLst/>
                <a:ahLst/>
                <a:cxnLst/>
                <a:rect l="l" t="t" r="r" b="b"/>
                <a:pathLst>
                  <a:path w="1073" h="1029" extrusionOk="0">
                    <a:moveTo>
                      <a:pt x="227" y="0"/>
                    </a:moveTo>
                    <a:cubicBezTo>
                      <a:pt x="151" y="0"/>
                      <a:pt x="75" y="11"/>
                      <a:pt x="1" y="33"/>
                    </a:cubicBezTo>
                    <a:lnTo>
                      <a:pt x="230" y="792"/>
                    </a:lnTo>
                    <a:lnTo>
                      <a:pt x="982" y="1029"/>
                    </a:lnTo>
                    <a:cubicBezTo>
                      <a:pt x="1072" y="750"/>
                      <a:pt x="996" y="444"/>
                      <a:pt x="794" y="235"/>
                    </a:cubicBezTo>
                    <a:cubicBezTo>
                      <a:pt x="641" y="82"/>
                      <a:pt x="436" y="0"/>
                      <a:pt x="22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1512;p25">
                <a:extLst>
                  <a:ext uri="{FF2B5EF4-FFF2-40B4-BE49-F238E27FC236}">
                    <a16:creationId xmlns:a16="http://schemas.microsoft.com/office/drawing/2014/main" id="{823CF085-95D0-7026-022E-03072E894741}"/>
                  </a:ext>
                </a:extLst>
              </p:cNvPr>
              <p:cNvSpPr/>
              <p:nvPr/>
            </p:nvSpPr>
            <p:spPr>
              <a:xfrm>
                <a:off x="2885351" y="1713065"/>
                <a:ext cx="206232" cy="225513"/>
              </a:xfrm>
              <a:custGeom>
                <a:avLst/>
                <a:gdLst/>
                <a:ahLst/>
                <a:cxnLst/>
                <a:rect l="l" t="t" r="r" b="b"/>
                <a:pathLst>
                  <a:path w="2674" h="2924" extrusionOk="0">
                    <a:moveTo>
                      <a:pt x="1337" y="0"/>
                    </a:moveTo>
                    <a:cubicBezTo>
                      <a:pt x="599" y="0"/>
                      <a:pt x="0" y="599"/>
                      <a:pt x="0" y="1336"/>
                    </a:cubicBezTo>
                    <a:lnTo>
                      <a:pt x="0" y="2923"/>
                    </a:lnTo>
                    <a:lnTo>
                      <a:pt x="648" y="2923"/>
                    </a:lnTo>
                    <a:lnTo>
                      <a:pt x="648" y="1336"/>
                    </a:lnTo>
                    <a:cubicBezTo>
                      <a:pt x="648" y="961"/>
                      <a:pt x="954" y="654"/>
                      <a:pt x="1337" y="654"/>
                    </a:cubicBezTo>
                    <a:cubicBezTo>
                      <a:pt x="1713" y="654"/>
                      <a:pt x="2019" y="961"/>
                      <a:pt x="2019" y="1336"/>
                    </a:cubicBezTo>
                    <a:lnTo>
                      <a:pt x="2019" y="2923"/>
                    </a:lnTo>
                    <a:lnTo>
                      <a:pt x="2673" y="2923"/>
                    </a:lnTo>
                    <a:lnTo>
                      <a:pt x="2673" y="1336"/>
                    </a:lnTo>
                    <a:cubicBezTo>
                      <a:pt x="2673" y="599"/>
                      <a:pt x="2075" y="0"/>
                      <a:pt x="13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1513;p25">
                <a:extLst>
                  <a:ext uri="{FF2B5EF4-FFF2-40B4-BE49-F238E27FC236}">
                    <a16:creationId xmlns:a16="http://schemas.microsoft.com/office/drawing/2014/main" id="{F42C70B3-1EBE-DEF7-4599-2715757BC8CD}"/>
                  </a:ext>
                </a:extLst>
              </p:cNvPr>
              <p:cNvSpPr/>
              <p:nvPr/>
            </p:nvSpPr>
            <p:spPr>
              <a:xfrm>
                <a:off x="2988387" y="1713065"/>
                <a:ext cx="103193" cy="225513"/>
              </a:xfrm>
              <a:custGeom>
                <a:avLst/>
                <a:gdLst/>
                <a:ahLst/>
                <a:cxnLst/>
                <a:rect l="l" t="t" r="r" b="b"/>
                <a:pathLst>
                  <a:path w="1338" h="2924" extrusionOk="0">
                    <a:moveTo>
                      <a:pt x="1" y="0"/>
                    </a:moveTo>
                    <a:lnTo>
                      <a:pt x="1" y="654"/>
                    </a:lnTo>
                    <a:cubicBezTo>
                      <a:pt x="377" y="654"/>
                      <a:pt x="683" y="961"/>
                      <a:pt x="683" y="1336"/>
                    </a:cubicBezTo>
                    <a:lnTo>
                      <a:pt x="683" y="2923"/>
                    </a:lnTo>
                    <a:lnTo>
                      <a:pt x="1337" y="2923"/>
                    </a:lnTo>
                    <a:lnTo>
                      <a:pt x="1337" y="1336"/>
                    </a:lnTo>
                    <a:cubicBezTo>
                      <a:pt x="1337" y="599"/>
                      <a:pt x="739" y="0"/>
                      <a:pt x="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1514;p25">
                <a:extLst>
                  <a:ext uri="{FF2B5EF4-FFF2-40B4-BE49-F238E27FC236}">
                    <a16:creationId xmlns:a16="http://schemas.microsoft.com/office/drawing/2014/main" id="{177C99C9-F0B0-03A4-EA8A-99C34B61B811}"/>
                  </a:ext>
                </a:extLst>
              </p:cNvPr>
              <p:cNvSpPr/>
              <p:nvPr/>
            </p:nvSpPr>
            <p:spPr>
              <a:xfrm>
                <a:off x="2833293" y="1916516"/>
                <a:ext cx="309811" cy="238393"/>
              </a:xfrm>
              <a:custGeom>
                <a:avLst/>
                <a:gdLst/>
                <a:ahLst/>
                <a:cxnLst/>
                <a:rect l="l" t="t" r="r" b="b"/>
                <a:pathLst>
                  <a:path w="4017" h="3091" extrusionOk="0">
                    <a:moveTo>
                      <a:pt x="0" y="0"/>
                    </a:moveTo>
                    <a:lnTo>
                      <a:pt x="0" y="3090"/>
                    </a:lnTo>
                    <a:lnTo>
                      <a:pt x="4016" y="3090"/>
                    </a:lnTo>
                    <a:lnTo>
                      <a:pt x="401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1515;p25">
                <a:extLst>
                  <a:ext uri="{FF2B5EF4-FFF2-40B4-BE49-F238E27FC236}">
                    <a16:creationId xmlns:a16="http://schemas.microsoft.com/office/drawing/2014/main" id="{11134273-AEDF-C41E-63B0-656470A93A6C}"/>
                  </a:ext>
                </a:extLst>
              </p:cNvPr>
              <p:cNvSpPr/>
              <p:nvPr/>
            </p:nvSpPr>
            <p:spPr>
              <a:xfrm>
                <a:off x="3069443" y="1916516"/>
                <a:ext cx="73654" cy="238393"/>
              </a:xfrm>
              <a:custGeom>
                <a:avLst/>
                <a:gdLst/>
                <a:ahLst/>
                <a:cxnLst/>
                <a:rect l="l" t="t" r="r" b="b"/>
                <a:pathLst>
                  <a:path w="955" h="3091" extrusionOk="0">
                    <a:moveTo>
                      <a:pt x="1" y="0"/>
                    </a:moveTo>
                    <a:lnTo>
                      <a:pt x="1" y="3090"/>
                    </a:lnTo>
                    <a:lnTo>
                      <a:pt x="954" y="3090"/>
                    </a:lnTo>
                    <a:lnTo>
                      <a:pt x="95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1516;p25">
                <a:extLst>
                  <a:ext uri="{FF2B5EF4-FFF2-40B4-BE49-F238E27FC236}">
                    <a16:creationId xmlns:a16="http://schemas.microsoft.com/office/drawing/2014/main" id="{000DA39A-AFA1-9576-B992-940C791DC571}"/>
                  </a:ext>
                </a:extLst>
              </p:cNvPr>
              <p:cNvSpPr/>
              <p:nvPr/>
            </p:nvSpPr>
            <p:spPr>
              <a:xfrm>
                <a:off x="2919131" y="2028653"/>
                <a:ext cx="66173" cy="66096"/>
              </a:xfrm>
              <a:custGeom>
                <a:avLst/>
                <a:gdLst/>
                <a:ahLst/>
                <a:cxnLst/>
                <a:rect l="l" t="t" r="r" b="b"/>
                <a:pathLst>
                  <a:path w="858" h="857" extrusionOk="0">
                    <a:moveTo>
                      <a:pt x="203" y="1"/>
                    </a:moveTo>
                    <a:lnTo>
                      <a:pt x="1" y="857"/>
                    </a:lnTo>
                    <a:lnTo>
                      <a:pt x="857" y="857"/>
                    </a:lnTo>
                    <a:lnTo>
                      <a:pt x="655" y="1"/>
                    </a:lnTo>
                    <a:close/>
                  </a:path>
                </a:pathLst>
              </a:custGeom>
              <a:solidFill>
                <a:srgbClr val="3235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1517;p25">
                <a:extLst>
                  <a:ext uri="{FF2B5EF4-FFF2-40B4-BE49-F238E27FC236}">
                    <a16:creationId xmlns:a16="http://schemas.microsoft.com/office/drawing/2014/main" id="{33ADDD1D-277D-EC09-9D07-6B2D8DFD070B}"/>
                  </a:ext>
                </a:extLst>
              </p:cNvPr>
              <p:cNvSpPr/>
              <p:nvPr/>
            </p:nvSpPr>
            <p:spPr>
              <a:xfrm>
                <a:off x="2919131" y="1972276"/>
                <a:ext cx="66173" cy="66096"/>
              </a:xfrm>
              <a:custGeom>
                <a:avLst/>
                <a:gdLst/>
                <a:ahLst/>
                <a:cxnLst/>
                <a:rect l="l" t="t" r="r" b="b"/>
                <a:pathLst>
                  <a:path w="858" h="857" extrusionOk="0">
                    <a:moveTo>
                      <a:pt x="426" y="1"/>
                    </a:moveTo>
                    <a:cubicBezTo>
                      <a:pt x="189" y="1"/>
                      <a:pt x="1" y="196"/>
                      <a:pt x="1" y="432"/>
                    </a:cubicBezTo>
                    <a:cubicBezTo>
                      <a:pt x="1" y="662"/>
                      <a:pt x="189" y="857"/>
                      <a:pt x="426" y="857"/>
                    </a:cubicBezTo>
                    <a:cubicBezTo>
                      <a:pt x="662" y="857"/>
                      <a:pt x="857" y="662"/>
                      <a:pt x="857" y="432"/>
                    </a:cubicBezTo>
                    <a:cubicBezTo>
                      <a:pt x="857" y="196"/>
                      <a:pt x="662" y="1"/>
                      <a:pt x="426" y="1"/>
                    </a:cubicBezTo>
                    <a:close/>
                  </a:path>
                </a:pathLst>
              </a:custGeom>
              <a:solidFill>
                <a:srgbClr val="3235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1518;p25">
                <a:extLst>
                  <a:ext uri="{FF2B5EF4-FFF2-40B4-BE49-F238E27FC236}">
                    <a16:creationId xmlns:a16="http://schemas.microsoft.com/office/drawing/2014/main" id="{09FC6096-F26D-E5EE-F6EE-77B12C65A3FE}"/>
                  </a:ext>
                </a:extLst>
              </p:cNvPr>
              <p:cNvSpPr/>
              <p:nvPr/>
            </p:nvSpPr>
            <p:spPr>
              <a:xfrm>
                <a:off x="3197776" y="1852581"/>
                <a:ext cx="419869" cy="444163"/>
              </a:xfrm>
              <a:custGeom>
                <a:avLst/>
                <a:gdLst/>
                <a:ahLst/>
                <a:cxnLst/>
                <a:rect l="l" t="t" r="r" b="b"/>
                <a:pathLst>
                  <a:path w="5444" h="5759" extrusionOk="0">
                    <a:moveTo>
                      <a:pt x="2722" y="1"/>
                    </a:moveTo>
                    <a:lnTo>
                      <a:pt x="0" y="1198"/>
                    </a:lnTo>
                    <a:lnTo>
                      <a:pt x="355" y="2889"/>
                    </a:lnTo>
                    <a:cubicBezTo>
                      <a:pt x="557" y="3850"/>
                      <a:pt x="1051" y="4727"/>
                      <a:pt x="1775" y="5388"/>
                    </a:cubicBezTo>
                    <a:cubicBezTo>
                      <a:pt x="2043" y="5635"/>
                      <a:pt x="2382" y="5759"/>
                      <a:pt x="2722" y="5759"/>
                    </a:cubicBezTo>
                    <a:cubicBezTo>
                      <a:pt x="3061" y="5759"/>
                      <a:pt x="3400" y="5635"/>
                      <a:pt x="3668" y="5388"/>
                    </a:cubicBezTo>
                    <a:cubicBezTo>
                      <a:pt x="4392" y="4727"/>
                      <a:pt x="4886" y="3850"/>
                      <a:pt x="5088" y="2889"/>
                    </a:cubicBezTo>
                    <a:lnTo>
                      <a:pt x="5443" y="1198"/>
                    </a:lnTo>
                    <a:lnTo>
                      <a:pt x="2722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519;p25">
                <a:extLst>
                  <a:ext uri="{FF2B5EF4-FFF2-40B4-BE49-F238E27FC236}">
                    <a16:creationId xmlns:a16="http://schemas.microsoft.com/office/drawing/2014/main" id="{3677B2E3-BEAD-6377-D1AD-BD42C5C38C33}"/>
                  </a:ext>
                </a:extLst>
              </p:cNvPr>
              <p:cNvSpPr/>
              <p:nvPr/>
            </p:nvSpPr>
            <p:spPr>
              <a:xfrm>
                <a:off x="3229937" y="1886438"/>
                <a:ext cx="355469" cy="376370"/>
              </a:xfrm>
              <a:custGeom>
                <a:avLst/>
                <a:gdLst/>
                <a:ahLst/>
                <a:cxnLst/>
                <a:rect l="l" t="t" r="r" b="b"/>
                <a:pathLst>
                  <a:path w="4609" h="4880" extrusionOk="0">
                    <a:moveTo>
                      <a:pt x="2305" y="0"/>
                    </a:moveTo>
                    <a:lnTo>
                      <a:pt x="1" y="1016"/>
                    </a:lnTo>
                    <a:lnTo>
                      <a:pt x="300" y="2450"/>
                    </a:lnTo>
                    <a:cubicBezTo>
                      <a:pt x="474" y="3265"/>
                      <a:pt x="892" y="4002"/>
                      <a:pt x="1504" y="4566"/>
                    </a:cubicBezTo>
                    <a:cubicBezTo>
                      <a:pt x="1730" y="4775"/>
                      <a:pt x="2018" y="4879"/>
                      <a:pt x="2305" y="4879"/>
                    </a:cubicBezTo>
                    <a:cubicBezTo>
                      <a:pt x="2592" y="4879"/>
                      <a:pt x="2879" y="4775"/>
                      <a:pt x="3105" y="4566"/>
                    </a:cubicBezTo>
                    <a:cubicBezTo>
                      <a:pt x="3718" y="4002"/>
                      <a:pt x="4142" y="3265"/>
                      <a:pt x="4309" y="2450"/>
                    </a:cubicBezTo>
                    <a:lnTo>
                      <a:pt x="4609" y="1016"/>
                    </a:lnTo>
                    <a:lnTo>
                      <a:pt x="230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520;p25">
                <a:extLst>
                  <a:ext uri="{FF2B5EF4-FFF2-40B4-BE49-F238E27FC236}">
                    <a16:creationId xmlns:a16="http://schemas.microsoft.com/office/drawing/2014/main" id="{5250BC9A-1330-3918-B401-6D2EB462FDC9}"/>
                  </a:ext>
                </a:extLst>
              </p:cNvPr>
              <p:cNvSpPr/>
              <p:nvPr/>
            </p:nvSpPr>
            <p:spPr>
              <a:xfrm>
                <a:off x="3407628" y="1886438"/>
                <a:ext cx="177773" cy="376370"/>
              </a:xfrm>
              <a:custGeom>
                <a:avLst/>
                <a:gdLst/>
                <a:ahLst/>
                <a:cxnLst/>
                <a:rect l="l" t="t" r="r" b="b"/>
                <a:pathLst>
                  <a:path w="2305" h="4880" extrusionOk="0">
                    <a:moveTo>
                      <a:pt x="1" y="0"/>
                    </a:moveTo>
                    <a:lnTo>
                      <a:pt x="1" y="4879"/>
                    </a:lnTo>
                    <a:cubicBezTo>
                      <a:pt x="286" y="4879"/>
                      <a:pt x="578" y="4775"/>
                      <a:pt x="801" y="4566"/>
                    </a:cubicBezTo>
                    <a:cubicBezTo>
                      <a:pt x="1414" y="4002"/>
                      <a:pt x="1838" y="3265"/>
                      <a:pt x="2005" y="2450"/>
                    </a:cubicBezTo>
                    <a:lnTo>
                      <a:pt x="2305" y="1016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1521;p25">
                <a:extLst>
                  <a:ext uri="{FF2B5EF4-FFF2-40B4-BE49-F238E27FC236}">
                    <a16:creationId xmlns:a16="http://schemas.microsoft.com/office/drawing/2014/main" id="{04E3953D-57C8-69D5-8911-B6C2A9A501DE}"/>
                  </a:ext>
                </a:extLst>
              </p:cNvPr>
              <p:cNvSpPr/>
              <p:nvPr/>
            </p:nvSpPr>
            <p:spPr>
              <a:xfrm>
                <a:off x="2805374" y="2188066"/>
                <a:ext cx="229293" cy="282740"/>
              </a:xfrm>
              <a:custGeom>
                <a:avLst/>
                <a:gdLst/>
                <a:ahLst/>
                <a:cxnLst/>
                <a:rect l="l" t="t" r="r" b="b"/>
                <a:pathLst>
                  <a:path w="2973" h="3666" extrusionOk="0">
                    <a:moveTo>
                      <a:pt x="1476" y="1"/>
                    </a:moveTo>
                    <a:cubicBezTo>
                      <a:pt x="1260" y="1"/>
                      <a:pt x="1037" y="64"/>
                      <a:pt x="836" y="182"/>
                    </a:cubicBezTo>
                    <a:cubicBezTo>
                      <a:pt x="195" y="558"/>
                      <a:pt x="0" y="1400"/>
                      <a:pt x="390" y="2033"/>
                    </a:cubicBezTo>
                    <a:lnTo>
                      <a:pt x="1344" y="3592"/>
                    </a:lnTo>
                    <a:cubicBezTo>
                      <a:pt x="1375" y="3641"/>
                      <a:pt x="1427" y="3665"/>
                      <a:pt x="1479" y="3665"/>
                    </a:cubicBezTo>
                    <a:cubicBezTo>
                      <a:pt x="1530" y="3665"/>
                      <a:pt x="1580" y="3641"/>
                      <a:pt x="1608" y="3592"/>
                    </a:cubicBezTo>
                    <a:lnTo>
                      <a:pt x="2562" y="2033"/>
                    </a:lnTo>
                    <a:cubicBezTo>
                      <a:pt x="2972" y="1358"/>
                      <a:pt x="2729" y="467"/>
                      <a:pt x="2019" y="126"/>
                    </a:cubicBezTo>
                    <a:cubicBezTo>
                      <a:pt x="1845" y="43"/>
                      <a:pt x="1657" y="1"/>
                      <a:pt x="147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1522;p25">
                <a:extLst>
                  <a:ext uri="{FF2B5EF4-FFF2-40B4-BE49-F238E27FC236}">
                    <a16:creationId xmlns:a16="http://schemas.microsoft.com/office/drawing/2014/main" id="{4CB258B1-1089-5E11-1E45-FA299405C688}"/>
                  </a:ext>
                </a:extLst>
              </p:cNvPr>
              <p:cNvSpPr/>
              <p:nvPr/>
            </p:nvSpPr>
            <p:spPr>
              <a:xfrm>
                <a:off x="2877330" y="2248761"/>
                <a:ext cx="83758" cy="83295"/>
              </a:xfrm>
              <a:custGeom>
                <a:avLst/>
                <a:gdLst/>
                <a:ahLst/>
                <a:cxnLst/>
                <a:rect l="l" t="t" r="r" b="b"/>
                <a:pathLst>
                  <a:path w="1086" h="1080" extrusionOk="0">
                    <a:moveTo>
                      <a:pt x="543" y="0"/>
                    </a:moveTo>
                    <a:cubicBezTo>
                      <a:pt x="244" y="0"/>
                      <a:pt x="0" y="244"/>
                      <a:pt x="0" y="536"/>
                    </a:cubicBezTo>
                    <a:cubicBezTo>
                      <a:pt x="0" y="836"/>
                      <a:pt x="244" y="1079"/>
                      <a:pt x="543" y="1079"/>
                    </a:cubicBezTo>
                    <a:cubicBezTo>
                      <a:pt x="842" y="1079"/>
                      <a:pt x="1086" y="836"/>
                      <a:pt x="1086" y="536"/>
                    </a:cubicBezTo>
                    <a:cubicBezTo>
                      <a:pt x="1086" y="244"/>
                      <a:pt x="842" y="0"/>
                      <a:pt x="543" y="0"/>
                    </a:cubicBezTo>
                    <a:close/>
                  </a:path>
                </a:pathLst>
              </a:custGeom>
              <a:solidFill>
                <a:srgbClr val="FBFBF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523;p25">
                <a:extLst>
                  <a:ext uri="{FF2B5EF4-FFF2-40B4-BE49-F238E27FC236}">
                    <a16:creationId xmlns:a16="http://schemas.microsoft.com/office/drawing/2014/main" id="{2726CD03-4401-0959-CF26-1C4882A41971}"/>
                  </a:ext>
                </a:extLst>
              </p:cNvPr>
              <p:cNvSpPr/>
              <p:nvPr/>
            </p:nvSpPr>
            <p:spPr>
              <a:xfrm>
                <a:off x="3672315" y="1953535"/>
                <a:ext cx="269012" cy="192273"/>
              </a:xfrm>
              <a:custGeom>
                <a:avLst/>
                <a:gdLst/>
                <a:ahLst/>
                <a:cxnLst/>
                <a:rect l="l" t="t" r="r" b="b"/>
                <a:pathLst>
                  <a:path w="3488" h="2493" extrusionOk="0">
                    <a:moveTo>
                      <a:pt x="0" y="0"/>
                    </a:moveTo>
                    <a:lnTo>
                      <a:pt x="0" y="2492"/>
                    </a:lnTo>
                    <a:lnTo>
                      <a:pt x="3487" y="2492"/>
                    </a:lnTo>
                    <a:lnTo>
                      <a:pt x="3487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524;p25">
                <a:extLst>
                  <a:ext uri="{FF2B5EF4-FFF2-40B4-BE49-F238E27FC236}">
                    <a16:creationId xmlns:a16="http://schemas.microsoft.com/office/drawing/2014/main" id="{D6DE5810-49A0-4D13-CF2E-591081816D0B}"/>
                  </a:ext>
                </a:extLst>
              </p:cNvPr>
              <p:cNvSpPr/>
              <p:nvPr/>
            </p:nvSpPr>
            <p:spPr>
              <a:xfrm>
                <a:off x="3672315" y="1953535"/>
                <a:ext cx="269012" cy="98257"/>
              </a:xfrm>
              <a:custGeom>
                <a:avLst/>
                <a:gdLst/>
                <a:ahLst/>
                <a:cxnLst/>
                <a:rect l="l" t="t" r="r" b="b"/>
                <a:pathLst>
                  <a:path w="3488" h="1274" extrusionOk="0">
                    <a:moveTo>
                      <a:pt x="0" y="0"/>
                    </a:moveTo>
                    <a:lnTo>
                      <a:pt x="1747" y="1274"/>
                    </a:lnTo>
                    <a:lnTo>
                      <a:pt x="3487" y="0"/>
                    </a:lnTo>
                    <a:close/>
                  </a:path>
                </a:pathLst>
              </a:custGeom>
              <a:solidFill>
                <a:srgbClr val="E758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525;p25">
                <a:extLst>
                  <a:ext uri="{FF2B5EF4-FFF2-40B4-BE49-F238E27FC236}">
                    <a16:creationId xmlns:a16="http://schemas.microsoft.com/office/drawing/2014/main" id="{D1A77D55-5BF0-946C-B26C-49387015F246}"/>
                  </a:ext>
                </a:extLst>
              </p:cNvPr>
              <p:cNvSpPr/>
              <p:nvPr/>
            </p:nvSpPr>
            <p:spPr>
              <a:xfrm>
                <a:off x="3672315" y="1855280"/>
                <a:ext cx="269012" cy="98334"/>
              </a:xfrm>
              <a:custGeom>
                <a:avLst/>
                <a:gdLst/>
                <a:ahLst/>
                <a:cxnLst/>
                <a:rect l="l" t="t" r="r" b="b"/>
                <a:pathLst>
                  <a:path w="3488" h="1275" extrusionOk="0">
                    <a:moveTo>
                      <a:pt x="1747" y="1"/>
                    </a:moveTo>
                    <a:lnTo>
                      <a:pt x="0" y="1274"/>
                    </a:lnTo>
                    <a:lnTo>
                      <a:pt x="3487" y="1274"/>
                    </a:lnTo>
                    <a:lnTo>
                      <a:pt x="1747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526;p25">
                <a:extLst>
                  <a:ext uri="{FF2B5EF4-FFF2-40B4-BE49-F238E27FC236}">
                    <a16:creationId xmlns:a16="http://schemas.microsoft.com/office/drawing/2014/main" id="{39978FB4-EB2A-61DA-1DA7-2690E971009D}"/>
                  </a:ext>
                </a:extLst>
              </p:cNvPr>
              <p:cNvSpPr/>
              <p:nvPr/>
            </p:nvSpPr>
            <p:spPr>
              <a:xfrm>
                <a:off x="3754374" y="1830061"/>
                <a:ext cx="101574" cy="152553"/>
              </a:xfrm>
              <a:custGeom>
                <a:avLst/>
                <a:gdLst/>
                <a:ahLst/>
                <a:cxnLst/>
                <a:rect l="l" t="t" r="r" b="b"/>
                <a:pathLst>
                  <a:path w="1317" h="1978" extrusionOk="0">
                    <a:moveTo>
                      <a:pt x="662" y="0"/>
                    </a:moveTo>
                    <a:lnTo>
                      <a:pt x="1" y="550"/>
                    </a:lnTo>
                    <a:lnTo>
                      <a:pt x="474" y="550"/>
                    </a:lnTo>
                    <a:lnTo>
                      <a:pt x="474" y="1977"/>
                    </a:lnTo>
                    <a:lnTo>
                      <a:pt x="843" y="1977"/>
                    </a:lnTo>
                    <a:lnTo>
                      <a:pt x="843" y="550"/>
                    </a:lnTo>
                    <a:lnTo>
                      <a:pt x="1316" y="550"/>
                    </a:lnTo>
                    <a:lnTo>
                      <a:pt x="66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527;p25">
                <a:extLst>
                  <a:ext uri="{FF2B5EF4-FFF2-40B4-BE49-F238E27FC236}">
                    <a16:creationId xmlns:a16="http://schemas.microsoft.com/office/drawing/2014/main" id="{9651D8CC-0C1E-3556-8BBD-032EFDDFF9A3}"/>
                  </a:ext>
                </a:extLst>
              </p:cNvPr>
              <p:cNvSpPr/>
              <p:nvPr/>
            </p:nvSpPr>
            <p:spPr>
              <a:xfrm>
                <a:off x="3387268" y="1513317"/>
                <a:ext cx="365110" cy="175074"/>
              </a:xfrm>
              <a:custGeom>
                <a:avLst/>
                <a:gdLst/>
                <a:ahLst/>
                <a:cxnLst/>
                <a:rect l="l" t="t" r="r" b="b"/>
                <a:pathLst>
                  <a:path w="4734" h="2270" extrusionOk="0">
                    <a:moveTo>
                      <a:pt x="2492" y="1"/>
                    </a:moveTo>
                    <a:cubicBezTo>
                      <a:pt x="1796" y="1"/>
                      <a:pt x="1225" y="523"/>
                      <a:pt x="1135" y="1191"/>
                    </a:cubicBezTo>
                    <a:lnTo>
                      <a:pt x="1079" y="1191"/>
                    </a:lnTo>
                    <a:cubicBezTo>
                      <a:pt x="480" y="1191"/>
                      <a:pt x="0" y="1671"/>
                      <a:pt x="0" y="2270"/>
                    </a:cubicBezTo>
                    <a:lnTo>
                      <a:pt x="4712" y="2270"/>
                    </a:lnTo>
                    <a:cubicBezTo>
                      <a:pt x="4726" y="2200"/>
                      <a:pt x="4733" y="2138"/>
                      <a:pt x="4733" y="2068"/>
                    </a:cubicBezTo>
                    <a:cubicBezTo>
                      <a:pt x="4733" y="1581"/>
                      <a:pt x="4343" y="1191"/>
                      <a:pt x="3856" y="1191"/>
                    </a:cubicBezTo>
                    <a:lnTo>
                      <a:pt x="3842" y="1191"/>
                    </a:lnTo>
                    <a:cubicBezTo>
                      <a:pt x="3752" y="523"/>
                      <a:pt x="3181" y="1"/>
                      <a:pt x="2492" y="1"/>
                    </a:cubicBezTo>
                    <a:close/>
                  </a:path>
                </a:pathLst>
              </a:custGeom>
              <a:solidFill>
                <a:srgbClr val="B0B0B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1528;p25">
                <a:extLst>
                  <a:ext uri="{FF2B5EF4-FFF2-40B4-BE49-F238E27FC236}">
                    <a16:creationId xmlns:a16="http://schemas.microsoft.com/office/drawing/2014/main" id="{08D52F15-DE5C-CCA3-FF93-136B2BB79C24}"/>
                  </a:ext>
                </a:extLst>
              </p:cNvPr>
              <p:cNvSpPr/>
              <p:nvPr/>
            </p:nvSpPr>
            <p:spPr>
              <a:xfrm>
                <a:off x="3497862" y="1542315"/>
                <a:ext cx="417169" cy="199291"/>
              </a:xfrm>
              <a:custGeom>
                <a:avLst/>
                <a:gdLst/>
                <a:ahLst/>
                <a:cxnLst/>
                <a:rect l="l" t="t" r="r" b="b"/>
                <a:pathLst>
                  <a:path w="5409" h="2584" extrusionOk="0">
                    <a:moveTo>
                      <a:pt x="2847" y="1"/>
                    </a:moveTo>
                    <a:cubicBezTo>
                      <a:pt x="2053" y="1"/>
                      <a:pt x="1399" y="592"/>
                      <a:pt x="1302" y="1351"/>
                    </a:cubicBezTo>
                    <a:lnTo>
                      <a:pt x="1232" y="1351"/>
                    </a:lnTo>
                    <a:cubicBezTo>
                      <a:pt x="557" y="1351"/>
                      <a:pt x="0" y="1901"/>
                      <a:pt x="0" y="2583"/>
                    </a:cubicBezTo>
                    <a:lnTo>
                      <a:pt x="5380" y="2583"/>
                    </a:lnTo>
                    <a:cubicBezTo>
                      <a:pt x="5394" y="2506"/>
                      <a:pt x="5408" y="2430"/>
                      <a:pt x="5408" y="2353"/>
                    </a:cubicBezTo>
                    <a:cubicBezTo>
                      <a:pt x="5408" y="1797"/>
                      <a:pt x="4956" y="1351"/>
                      <a:pt x="4406" y="1351"/>
                    </a:cubicBezTo>
                    <a:lnTo>
                      <a:pt x="4385" y="1351"/>
                    </a:lnTo>
                    <a:cubicBezTo>
                      <a:pt x="4287" y="585"/>
                      <a:pt x="3633" y="1"/>
                      <a:pt x="2847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1529;p25">
                <a:extLst>
                  <a:ext uri="{FF2B5EF4-FFF2-40B4-BE49-F238E27FC236}">
                    <a16:creationId xmlns:a16="http://schemas.microsoft.com/office/drawing/2014/main" id="{80532A91-45C9-155C-0E3E-33861D870143}"/>
                  </a:ext>
                </a:extLst>
              </p:cNvPr>
              <p:cNvSpPr/>
              <p:nvPr/>
            </p:nvSpPr>
            <p:spPr>
              <a:xfrm>
                <a:off x="3706095" y="1664709"/>
                <a:ext cx="101574" cy="153093"/>
              </a:xfrm>
              <a:custGeom>
                <a:avLst/>
                <a:gdLst/>
                <a:ahLst/>
                <a:cxnLst/>
                <a:rect l="l" t="t" r="r" b="b"/>
                <a:pathLst>
                  <a:path w="1317" h="1985" extrusionOk="0">
                    <a:moveTo>
                      <a:pt x="474" y="1"/>
                    </a:moveTo>
                    <a:lnTo>
                      <a:pt x="474" y="1435"/>
                    </a:lnTo>
                    <a:lnTo>
                      <a:pt x="1" y="1435"/>
                    </a:lnTo>
                    <a:lnTo>
                      <a:pt x="662" y="1984"/>
                    </a:lnTo>
                    <a:lnTo>
                      <a:pt x="1316" y="1435"/>
                    </a:lnTo>
                    <a:lnTo>
                      <a:pt x="850" y="1435"/>
                    </a:lnTo>
                    <a:lnTo>
                      <a:pt x="85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530;p25">
                <a:extLst>
                  <a:ext uri="{FF2B5EF4-FFF2-40B4-BE49-F238E27FC236}">
                    <a16:creationId xmlns:a16="http://schemas.microsoft.com/office/drawing/2014/main" id="{F582E186-516A-461E-EA19-E853ED720514}"/>
                  </a:ext>
                </a:extLst>
              </p:cNvPr>
              <p:cNvSpPr/>
              <p:nvPr/>
            </p:nvSpPr>
            <p:spPr>
              <a:xfrm>
                <a:off x="3619177" y="1664709"/>
                <a:ext cx="101496" cy="153093"/>
              </a:xfrm>
              <a:custGeom>
                <a:avLst/>
                <a:gdLst/>
                <a:ahLst/>
                <a:cxnLst/>
                <a:rect l="l" t="t" r="r" b="b"/>
                <a:pathLst>
                  <a:path w="1316" h="1985" extrusionOk="0">
                    <a:moveTo>
                      <a:pt x="661" y="1"/>
                    </a:moveTo>
                    <a:lnTo>
                      <a:pt x="0" y="558"/>
                    </a:lnTo>
                    <a:lnTo>
                      <a:pt x="473" y="558"/>
                    </a:lnTo>
                    <a:lnTo>
                      <a:pt x="473" y="1984"/>
                    </a:lnTo>
                    <a:lnTo>
                      <a:pt x="842" y="1984"/>
                    </a:lnTo>
                    <a:lnTo>
                      <a:pt x="842" y="558"/>
                    </a:lnTo>
                    <a:lnTo>
                      <a:pt x="1315" y="558"/>
                    </a:lnTo>
                    <a:lnTo>
                      <a:pt x="66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531;p25">
                <a:extLst>
                  <a:ext uri="{FF2B5EF4-FFF2-40B4-BE49-F238E27FC236}">
                    <a16:creationId xmlns:a16="http://schemas.microsoft.com/office/drawing/2014/main" id="{3F03B95F-3F68-2459-DA32-AE9797F4D682}"/>
                  </a:ext>
                </a:extLst>
              </p:cNvPr>
              <p:cNvSpPr/>
              <p:nvPr/>
            </p:nvSpPr>
            <p:spPr>
              <a:xfrm>
                <a:off x="3055484" y="1411900"/>
                <a:ext cx="290530" cy="276493"/>
              </a:xfrm>
              <a:custGeom>
                <a:avLst/>
                <a:gdLst/>
                <a:ahLst/>
                <a:cxnLst/>
                <a:rect l="l" t="t" r="r" b="b"/>
                <a:pathLst>
                  <a:path w="3767" h="3585" extrusionOk="0">
                    <a:moveTo>
                      <a:pt x="2687" y="0"/>
                    </a:moveTo>
                    <a:lnTo>
                      <a:pt x="2263" y="627"/>
                    </a:lnTo>
                    <a:lnTo>
                      <a:pt x="1" y="627"/>
                    </a:lnTo>
                    <a:lnTo>
                      <a:pt x="1" y="3585"/>
                    </a:lnTo>
                    <a:lnTo>
                      <a:pt x="3766" y="3585"/>
                    </a:lnTo>
                    <a:lnTo>
                      <a:pt x="376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532;p25">
                <a:extLst>
                  <a:ext uri="{FF2B5EF4-FFF2-40B4-BE49-F238E27FC236}">
                    <a16:creationId xmlns:a16="http://schemas.microsoft.com/office/drawing/2014/main" id="{2B904EDC-D57D-D0B7-A699-940ADBD4916E}"/>
                  </a:ext>
                </a:extLst>
              </p:cNvPr>
              <p:cNvSpPr/>
              <p:nvPr/>
            </p:nvSpPr>
            <p:spPr>
              <a:xfrm>
                <a:off x="3023864" y="1411900"/>
                <a:ext cx="289913" cy="276493"/>
              </a:xfrm>
              <a:custGeom>
                <a:avLst/>
                <a:gdLst/>
                <a:ahLst/>
                <a:cxnLst/>
                <a:rect l="l" t="t" r="r" b="b"/>
                <a:pathLst>
                  <a:path w="3759" h="3585" extrusionOk="0">
                    <a:moveTo>
                      <a:pt x="2680" y="0"/>
                    </a:moveTo>
                    <a:lnTo>
                      <a:pt x="2262" y="627"/>
                    </a:lnTo>
                    <a:lnTo>
                      <a:pt x="0" y="627"/>
                    </a:lnTo>
                    <a:lnTo>
                      <a:pt x="0" y="3585"/>
                    </a:lnTo>
                    <a:lnTo>
                      <a:pt x="3759" y="3585"/>
                    </a:lnTo>
                    <a:lnTo>
                      <a:pt x="375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1533;p25">
                <a:extLst>
                  <a:ext uri="{FF2B5EF4-FFF2-40B4-BE49-F238E27FC236}">
                    <a16:creationId xmlns:a16="http://schemas.microsoft.com/office/drawing/2014/main" id="{13C8746B-1CD6-275A-37E4-41FBE137EAAD}"/>
                  </a:ext>
                </a:extLst>
              </p:cNvPr>
              <p:cNvSpPr/>
              <p:nvPr/>
            </p:nvSpPr>
            <p:spPr>
              <a:xfrm>
                <a:off x="3045844" y="1482776"/>
                <a:ext cx="239473" cy="174534"/>
              </a:xfrm>
              <a:custGeom>
                <a:avLst/>
                <a:gdLst/>
                <a:ahLst/>
                <a:cxnLst/>
                <a:rect l="l" t="t" r="r" b="b"/>
                <a:pathLst>
                  <a:path w="3105" h="2263" extrusionOk="0">
                    <a:moveTo>
                      <a:pt x="1" y="0"/>
                    </a:moveTo>
                    <a:lnTo>
                      <a:pt x="1" y="2262"/>
                    </a:lnTo>
                    <a:lnTo>
                      <a:pt x="3105" y="2262"/>
                    </a:lnTo>
                    <a:lnTo>
                      <a:pt x="3105" y="1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BFBF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1534;p25">
                <a:extLst>
                  <a:ext uri="{FF2B5EF4-FFF2-40B4-BE49-F238E27FC236}">
                    <a16:creationId xmlns:a16="http://schemas.microsoft.com/office/drawing/2014/main" id="{5A2FE343-2982-2C19-8468-A55A10814E4E}"/>
                  </a:ext>
                </a:extLst>
              </p:cNvPr>
              <p:cNvSpPr/>
              <p:nvPr/>
            </p:nvSpPr>
            <p:spPr>
              <a:xfrm>
                <a:off x="2973348" y="1503677"/>
                <a:ext cx="340430" cy="184714"/>
              </a:xfrm>
              <a:custGeom>
                <a:avLst/>
                <a:gdLst/>
                <a:ahLst/>
                <a:cxnLst/>
                <a:rect l="l" t="t" r="r" b="b"/>
                <a:pathLst>
                  <a:path w="4414" h="2395" extrusionOk="0">
                    <a:moveTo>
                      <a:pt x="1" y="1"/>
                    </a:moveTo>
                    <a:lnTo>
                      <a:pt x="655" y="2395"/>
                    </a:lnTo>
                    <a:lnTo>
                      <a:pt x="4414" y="2395"/>
                    </a:lnTo>
                    <a:lnTo>
                      <a:pt x="3759" y="15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535;p25">
                <a:extLst>
                  <a:ext uri="{FF2B5EF4-FFF2-40B4-BE49-F238E27FC236}">
                    <a16:creationId xmlns:a16="http://schemas.microsoft.com/office/drawing/2014/main" id="{E691441D-3E9A-298A-73F6-92237F4481BA}"/>
                  </a:ext>
                </a:extLst>
              </p:cNvPr>
              <p:cNvSpPr/>
              <p:nvPr/>
            </p:nvSpPr>
            <p:spPr>
              <a:xfrm>
                <a:off x="3445727" y="1758645"/>
                <a:ext cx="59695" cy="53756"/>
              </a:xfrm>
              <a:custGeom>
                <a:avLst/>
                <a:gdLst/>
                <a:ahLst/>
                <a:cxnLst/>
                <a:rect l="l" t="t" r="r" b="b"/>
                <a:pathLst>
                  <a:path w="774" h="697" extrusionOk="0">
                    <a:moveTo>
                      <a:pt x="189" y="1"/>
                    </a:moveTo>
                    <a:lnTo>
                      <a:pt x="1" y="223"/>
                    </a:lnTo>
                    <a:lnTo>
                      <a:pt x="1" y="453"/>
                    </a:lnTo>
                    <a:lnTo>
                      <a:pt x="175" y="697"/>
                    </a:lnTo>
                    <a:lnTo>
                      <a:pt x="773" y="349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rgbClr val="FBFBF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536;p25">
                <a:extLst>
                  <a:ext uri="{FF2B5EF4-FFF2-40B4-BE49-F238E27FC236}">
                    <a16:creationId xmlns:a16="http://schemas.microsoft.com/office/drawing/2014/main" id="{8E64DC8F-58A0-783D-AA9A-4C3F2EE293F5}"/>
                  </a:ext>
                </a:extLst>
              </p:cNvPr>
              <p:cNvSpPr/>
              <p:nvPr/>
            </p:nvSpPr>
            <p:spPr>
              <a:xfrm>
                <a:off x="3445727" y="1785484"/>
                <a:ext cx="59695" cy="26917"/>
              </a:xfrm>
              <a:custGeom>
                <a:avLst/>
                <a:gdLst/>
                <a:ahLst/>
                <a:cxnLst/>
                <a:rect l="l" t="t" r="r" b="b"/>
                <a:pathLst>
                  <a:path w="774" h="349" extrusionOk="0">
                    <a:moveTo>
                      <a:pt x="1" y="1"/>
                    </a:moveTo>
                    <a:lnTo>
                      <a:pt x="1" y="105"/>
                    </a:lnTo>
                    <a:lnTo>
                      <a:pt x="175" y="349"/>
                    </a:lnTo>
                    <a:lnTo>
                      <a:pt x="773" y="1"/>
                    </a:lnTo>
                    <a:close/>
                  </a:path>
                </a:pathLst>
              </a:custGeom>
              <a:solidFill>
                <a:srgbClr val="DEDED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537;p25">
                <a:extLst>
                  <a:ext uri="{FF2B5EF4-FFF2-40B4-BE49-F238E27FC236}">
                    <a16:creationId xmlns:a16="http://schemas.microsoft.com/office/drawing/2014/main" id="{AA2609F2-9929-9AF9-873A-C665293FF8F1}"/>
                  </a:ext>
                </a:extLst>
              </p:cNvPr>
              <p:cNvSpPr/>
              <p:nvPr/>
            </p:nvSpPr>
            <p:spPr>
              <a:xfrm>
                <a:off x="3198856" y="1758645"/>
                <a:ext cx="261454" cy="53756"/>
              </a:xfrm>
              <a:custGeom>
                <a:avLst/>
                <a:gdLst/>
                <a:ahLst/>
                <a:cxnLst/>
                <a:rect l="l" t="t" r="r" b="b"/>
                <a:pathLst>
                  <a:path w="3390" h="697" extrusionOk="0">
                    <a:moveTo>
                      <a:pt x="0" y="1"/>
                    </a:moveTo>
                    <a:lnTo>
                      <a:pt x="0" y="697"/>
                    </a:lnTo>
                    <a:lnTo>
                      <a:pt x="3390" y="697"/>
                    </a:lnTo>
                    <a:lnTo>
                      <a:pt x="3278" y="502"/>
                    </a:lnTo>
                    <a:lnTo>
                      <a:pt x="3278" y="196"/>
                    </a:lnTo>
                    <a:lnTo>
                      <a:pt x="339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1538;p25">
                <a:extLst>
                  <a:ext uri="{FF2B5EF4-FFF2-40B4-BE49-F238E27FC236}">
                    <a16:creationId xmlns:a16="http://schemas.microsoft.com/office/drawing/2014/main" id="{A0C97C7C-B21B-7169-648D-E14804E2C2BE}"/>
                  </a:ext>
                </a:extLst>
              </p:cNvPr>
              <p:cNvSpPr/>
              <p:nvPr/>
            </p:nvSpPr>
            <p:spPr>
              <a:xfrm>
                <a:off x="3198856" y="1773684"/>
                <a:ext cx="261454" cy="23677"/>
              </a:xfrm>
              <a:custGeom>
                <a:avLst/>
                <a:gdLst/>
                <a:ahLst/>
                <a:cxnLst/>
                <a:rect l="l" t="t" r="r" b="b"/>
                <a:pathLst>
                  <a:path w="3390" h="307" extrusionOk="0">
                    <a:moveTo>
                      <a:pt x="0" y="1"/>
                    </a:moveTo>
                    <a:lnTo>
                      <a:pt x="0" y="307"/>
                    </a:lnTo>
                    <a:lnTo>
                      <a:pt x="3278" y="307"/>
                    </a:lnTo>
                    <a:lnTo>
                      <a:pt x="3390" y="154"/>
                    </a:lnTo>
                    <a:lnTo>
                      <a:pt x="3278" y="1"/>
                    </a:lnTo>
                    <a:close/>
                  </a:path>
                </a:pathLst>
              </a:custGeom>
              <a:solidFill>
                <a:srgbClr val="3235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1539;p25">
                <a:extLst>
                  <a:ext uri="{FF2B5EF4-FFF2-40B4-BE49-F238E27FC236}">
                    <a16:creationId xmlns:a16="http://schemas.microsoft.com/office/drawing/2014/main" id="{1197D7A0-C168-C363-5720-5287105A9435}"/>
                  </a:ext>
                </a:extLst>
              </p:cNvPr>
              <p:cNvSpPr/>
              <p:nvPr/>
            </p:nvSpPr>
            <p:spPr>
              <a:xfrm>
                <a:off x="3181118" y="1758645"/>
                <a:ext cx="29616" cy="53756"/>
              </a:xfrm>
              <a:custGeom>
                <a:avLst/>
                <a:gdLst/>
                <a:ahLst/>
                <a:cxnLst/>
                <a:rect l="l" t="t" r="r" b="b"/>
                <a:pathLst>
                  <a:path w="384" h="697" extrusionOk="0">
                    <a:moveTo>
                      <a:pt x="1" y="1"/>
                    </a:moveTo>
                    <a:lnTo>
                      <a:pt x="1" y="697"/>
                    </a:lnTo>
                    <a:lnTo>
                      <a:pt x="383" y="697"/>
                    </a:lnTo>
                    <a:lnTo>
                      <a:pt x="383" y="1"/>
                    </a:lnTo>
                    <a:close/>
                  </a:path>
                </a:pathLst>
              </a:custGeom>
              <a:solidFill>
                <a:srgbClr val="FBFBF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1540;p25">
                <a:extLst>
                  <a:ext uri="{FF2B5EF4-FFF2-40B4-BE49-F238E27FC236}">
                    <a16:creationId xmlns:a16="http://schemas.microsoft.com/office/drawing/2014/main" id="{55197023-00C2-0404-B9B5-BAA5970E3DF4}"/>
                  </a:ext>
                </a:extLst>
              </p:cNvPr>
              <p:cNvSpPr/>
              <p:nvPr/>
            </p:nvSpPr>
            <p:spPr>
              <a:xfrm>
                <a:off x="3181118" y="1785484"/>
                <a:ext cx="29616" cy="26917"/>
              </a:xfrm>
              <a:custGeom>
                <a:avLst/>
                <a:gdLst/>
                <a:ahLst/>
                <a:cxnLst/>
                <a:rect l="l" t="t" r="r" b="b"/>
                <a:pathLst>
                  <a:path w="384" h="349" extrusionOk="0">
                    <a:moveTo>
                      <a:pt x="1" y="1"/>
                    </a:moveTo>
                    <a:lnTo>
                      <a:pt x="1" y="349"/>
                    </a:lnTo>
                    <a:lnTo>
                      <a:pt x="383" y="349"/>
                    </a:lnTo>
                    <a:lnTo>
                      <a:pt x="383" y="1"/>
                    </a:lnTo>
                    <a:close/>
                  </a:path>
                </a:pathLst>
              </a:custGeom>
              <a:solidFill>
                <a:srgbClr val="DEDED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541;p25">
                <a:extLst>
                  <a:ext uri="{FF2B5EF4-FFF2-40B4-BE49-F238E27FC236}">
                    <a16:creationId xmlns:a16="http://schemas.microsoft.com/office/drawing/2014/main" id="{9ABCAFDB-E9E3-1559-C247-04B6D763C80F}"/>
                  </a:ext>
                </a:extLst>
              </p:cNvPr>
              <p:cNvSpPr/>
              <p:nvPr/>
            </p:nvSpPr>
            <p:spPr>
              <a:xfrm>
                <a:off x="3150500" y="1758645"/>
                <a:ext cx="30696" cy="53756"/>
              </a:xfrm>
              <a:custGeom>
                <a:avLst/>
                <a:gdLst/>
                <a:ahLst/>
                <a:cxnLst/>
                <a:rect l="l" t="t" r="r" b="b"/>
                <a:pathLst>
                  <a:path w="398" h="697" extrusionOk="0">
                    <a:moveTo>
                      <a:pt x="182" y="1"/>
                    </a:moveTo>
                    <a:cubicBezTo>
                      <a:pt x="84" y="1"/>
                      <a:pt x="1" y="84"/>
                      <a:pt x="1" y="182"/>
                    </a:cubicBezTo>
                    <a:lnTo>
                      <a:pt x="1" y="516"/>
                    </a:lnTo>
                    <a:cubicBezTo>
                      <a:pt x="1" y="620"/>
                      <a:pt x="84" y="697"/>
                      <a:pt x="182" y="697"/>
                    </a:cubicBezTo>
                    <a:lnTo>
                      <a:pt x="398" y="697"/>
                    </a:lnTo>
                    <a:lnTo>
                      <a:pt x="39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1542;p25">
                <a:extLst>
                  <a:ext uri="{FF2B5EF4-FFF2-40B4-BE49-F238E27FC236}">
                    <a16:creationId xmlns:a16="http://schemas.microsoft.com/office/drawing/2014/main" id="{245EF45D-C3B3-0CFA-CF63-88842C75CD68}"/>
                  </a:ext>
                </a:extLst>
              </p:cNvPr>
              <p:cNvSpPr/>
              <p:nvPr/>
            </p:nvSpPr>
            <p:spPr>
              <a:xfrm>
                <a:off x="3150500" y="1785484"/>
                <a:ext cx="30696" cy="26917"/>
              </a:xfrm>
              <a:custGeom>
                <a:avLst/>
                <a:gdLst/>
                <a:ahLst/>
                <a:cxnLst/>
                <a:rect l="l" t="t" r="r" b="b"/>
                <a:pathLst>
                  <a:path w="398" h="349" extrusionOk="0">
                    <a:moveTo>
                      <a:pt x="1" y="1"/>
                    </a:moveTo>
                    <a:lnTo>
                      <a:pt x="1" y="168"/>
                    </a:lnTo>
                    <a:cubicBezTo>
                      <a:pt x="1" y="272"/>
                      <a:pt x="84" y="349"/>
                      <a:pt x="182" y="349"/>
                    </a:cubicBezTo>
                    <a:lnTo>
                      <a:pt x="398" y="349"/>
                    </a:lnTo>
                    <a:lnTo>
                      <a:pt x="39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1543;p25">
                <a:extLst>
                  <a:ext uri="{FF2B5EF4-FFF2-40B4-BE49-F238E27FC236}">
                    <a16:creationId xmlns:a16="http://schemas.microsoft.com/office/drawing/2014/main" id="{C40EF291-B701-2670-B1B4-11AA4BE11570}"/>
                  </a:ext>
                </a:extLst>
              </p:cNvPr>
              <p:cNvSpPr/>
              <p:nvPr/>
            </p:nvSpPr>
            <p:spPr>
              <a:xfrm>
                <a:off x="3480124" y="1772604"/>
                <a:ext cx="25297" cy="25837"/>
              </a:xfrm>
              <a:custGeom>
                <a:avLst/>
                <a:gdLst/>
                <a:ahLst/>
                <a:cxnLst/>
                <a:rect l="l" t="t" r="r" b="b"/>
                <a:pathLst>
                  <a:path w="328" h="335" extrusionOk="0">
                    <a:moveTo>
                      <a:pt x="42" y="1"/>
                    </a:moveTo>
                    <a:cubicBezTo>
                      <a:pt x="14" y="49"/>
                      <a:pt x="0" y="105"/>
                      <a:pt x="0" y="168"/>
                    </a:cubicBezTo>
                    <a:cubicBezTo>
                      <a:pt x="0" y="230"/>
                      <a:pt x="14" y="286"/>
                      <a:pt x="42" y="335"/>
                    </a:cubicBezTo>
                    <a:lnTo>
                      <a:pt x="327" y="168"/>
                    </a:lnTo>
                    <a:lnTo>
                      <a:pt x="42" y="1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544;p25">
                <a:extLst>
                  <a:ext uri="{FF2B5EF4-FFF2-40B4-BE49-F238E27FC236}">
                    <a16:creationId xmlns:a16="http://schemas.microsoft.com/office/drawing/2014/main" id="{0FC47C6A-F8C1-2E45-F6EC-5EBFC1DB2094}"/>
                  </a:ext>
                </a:extLst>
              </p:cNvPr>
              <p:cNvSpPr/>
              <p:nvPr/>
            </p:nvSpPr>
            <p:spPr>
              <a:xfrm>
                <a:off x="3480124" y="1785484"/>
                <a:ext cx="25297" cy="12957"/>
              </a:xfrm>
              <a:custGeom>
                <a:avLst/>
                <a:gdLst/>
                <a:ahLst/>
                <a:cxnLst/>
                <a:rect l="l" t="t" r="r" b="b"/>
                <a:pathLst>
                  <a:path w="328" h="168" extrusionOk="0">
                    <a:moveTo>
                      <a:pt x="0" y="1"/>
                    </a:moveTo>
                    <a:cubicBezTo>
                      <a:pt x="0" y="63"/>
                      <a:pt x="14" y="119"/>
                      <a:pt x="42" y="168"/>
                    </a:cubicBezTo>
                    <a:lnTo>
                      <a:pt x="327" y="1"/>
                    </a:lnTo>
                    <a:close/>
                  </a:path>
                </a:pathLst>
              </a:custGeom>
              <a:solidFill>
                <a:srgbClr val="3235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545;p25">
                <a:extLst>
                  <a:ext uri="{FF2B5EF4-FFF2-40B4-BE49-F238E27FC236}">
                    <a16:creationId xmlns:a16="http://schemas.microsoft.com/office/drawing/2014/main" id="{63C48BC4-9117-A45C-408A-CC7BAF3BF21C}"/>
                  </a:ext>
                </a:extLst>
              </p:cNvPr>
              <p:cNvSpPr/>
              <p:nvPr/>
            </p:nvSpPr>
            <p:spPr>
              <a:xfrm>
                <a:off x="3181118" y="1758645"/>
                <a:ext cx="77" cy="53756"/>
              </a:xfrm>
              <a:custGeom>
                <a:avLst/>
                <a:gdLst/>
                <a:ahLst/>
                <a:cxnLst/>
                <a:rect l="l" t="t" r="r" b="b"/>
                <a:pathLst>
                  <a:path w="1" h="697" fill="none" extrusionOk="0">
                    <a:moveTo>
                      <a:pt x="1" y="697"/>
                    </a:moveTo>
                    <a:lnTo>
                      <a:pt x="1" y="1"/>
                    </a:lnTo>
                  </a:path>
                </a:pathLst>
              </a:custGeom>
              <a:noFill/>
              <a:ln w="8175" cap="flat" cmpd="sng">
                <a:solidFill>
                  <a:srgbClr val="323535"/>
                </a:solidFill>
                <a:prstDash val="solid"/>
                <a:miter lim="696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25" name="Google Shape;10918;p88">
            <a:extLst>
              <a:ext uri="{FF2B5EF4-FFF2-40B4-BE49-F238E27FC236}">
                <a16:creationId xmlns:a16="http://schemas.microsoft.com/office/drawing/2014/main" id="{C99B9A33-04C2-A9B2-D07A-8360C9C9791C}"/>
              </a:ext>
            </a:extLst>
          </p:cNvPr>
          <p:cNvGrpSpPr/>
          <p:nvPr/>
        </p:nvGrpSpPr>
        <p:grpSpPr>
          <a:xfrm rot="2563982">
            <a:off x="11054485" y="2639577"/>
            <a:ext cx="365341" cy="358813"/>
            <a:chOff x="2189266" y="1987808"/>
            <a:chExt cx="365341" cy="358813"/>
          </a:xfrm>
        </p:grpSpPr>
        <p:sp>
          <p:nvSpPr>
            <p:cNvPr id="226" name="Google Shape;10919;p88">
              <a:extLst>
                <a:ext uri="{FF2B5EF4-FFF2-40B4-BE49-F238E27FC236}">
                  <a16:creationId xmlns:a16="http://schemas.microsoft.com/office/drawing/2014/main" id="{4750A520-4702-F532-5896-BCB147CF3A1C}"/>
                </a:ext>
              </a:extLst>
            </p:cNvPr>
            <p:cNvSpPr/>
            <p:nvPr/>
          </p:nvSpPr>
          <p:spPr>
            <a:xfrm>
              <a:off x="2284541" y="2096768"/>
              <a:ext cx="233808" cy="217841"/>
            </a:xfrm>
            <a:custGeom>
              <a:avLst/>
              <a:gdLst/>
              <a:ahLst/>
              <a:cxnLst/>
              <a:rect l="l" t="t" r="r" b="b"/>
              <a:pathLst>
                <a:path w="8918" h="8309" extrusionOk="0">
                  <a:moveTo>
                    <a:pt x="3810" y="0"/>
                  </a:moveTo>
                  <a:cubicBezTo>
                    <a:pt x="3336" y="0"/>
                    <a:pt x="2851" y="107"/>
                    <a:pt x="2387" y="338"/>
                  </a:cubicBezTo>
                  <a:cubicBezTo>
                    <a:pt x="428" y="1312"/>
                    <a:pt x="1" y="3923"/>
                    <a:pt x="1551" y="5470"/>
                  </a:cubicBezTo>
                  <a:cubicBezTo>
                    <a:pt x="2051" y="5969"/>
                    <a:pt x="2702" y="6292"/>
                    <a:pt x="3405" y="6379"/>
                  </a:cubicBezTo>
                  <a:cubicBezTo>
                    <a:pt x="4350" y="6505"/>
                    <a:pt x="5241" y="6904"/>
                    <a:pt x="5962" y="7527"/>
                  </a:cubicBezTo>
                  <a:cubicBezTo>
                    <a:pt x="6067" y="7614"/>
                    <a:pt x="6168" y="7708"/>
                    <a:pt x="6266" y="7806"/>
                  </a:cubicBezTo>
                  <a:lnTo>
                    <a:pt x="6773" y="8309"/>
                  </a:lnTo>
                  <a:lnTo>
                    <a:pt x="8917" y="6161"/>
                  </a:lnTo>
                  <a:lnTo>
                    <a:pt x="8385" y="5625"/>
                  </a:lnTo>
                  <a:cubicBezTo>
                    <a:pt x="8294" y="5538"/>
                    <a:pt x="8211" y="5448"/>
                    <a:pt x="8131" y="5354"/>
                  </a:cubicBezTo>
                  <a:cubicBezTo>
                    <a:pt x="7508" y="4618"/>
                    <a:pt x="7110" y="3724"/>
                    <a:pt x="6983" y="2768"/>
                  </a:cubicBezTo>
                  <a:cubicBezTo>
                    <a:pt x="6757" y="1112"/>
                    <a:pt x="5340" y="0"/>
                    <a:pt x="3810" y="0"/>
                  </a:cubicBezTo>
                  <a:close/>
                </a:path>
              </a:pathLst>
            </a:custGeom>
            <a:solidFill>
              <a:srgbClr val="8BA3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10920;p88">
              <a:extLst>
                <a:ext uri="{FF2B5EF4-FFF2-40B4-BE49-F238E27FC236}">
                  <a16:creationId xmlns:a16="http://schemas.microsoft.com/office/drawing/2014/main" id="{E6F5A5AC-B048-CDBB-6959-F1DB8AAFFB2F}"/>
                </a:ext>
              </a:extLst>
            </p:cNvPr>
            <p:cNvSpPr/>
            <p:nvPr/>
          </p:nvSpPr>
          <p:spPr>
            <a:xfrm>
              <a:off x="2294897" y="2110532"/>
              <a:ext cx="191545" cy="204077"/>
            </a:xfrm>
            <a:custGeom>
              <a:avLst/>
              <a:gdLst/>
              <a:ahLst/>
              <a:cxnLst/>
              <a:rect l="l" t="t" r="r" b="b"/>
              <a:pathLst>
                <a:path w="7306" h="7784" extrusionOk="0">
                  <a:moveTo>
                    <a:pt x="1670" y="1"/>
                  </a:moveTo>
                  <a:cubicBezTo>
                    <a:pt x="547" y="736"/>
                    <a:pt x="0" y="2091"/>
                    <a:pt x="301" y="3394"/>
                  </a:cubicBezTo>
                  <a:cubicBezTo>
                    <a:pt x="602" y="4702"/>
                    <a:pt x="1681" y="5683"/>
                    <a:pt x="3010" y="5854"/>
                  </a:cubicBezTo>
                  <a:cubicBezTo>
                    <a:pt x="3955" y="5980"/>
                    <a:pt x="4846" y="6379"/>
                    <a:pt x="5567" y="7002"/>
                  </a:cubicBezTo>
                  <a:cubicBezTo>
                    <a:pt x="5672" y="7092"/>
                    <a:pt x="5773" y="7186"/>
                    <a:pt x="5871" y="7281"/>
                  </a:cubicBezTo>
                  <a:lnTo>
                    <a:pt x="6378" y="7784"/>
                  </a:lnTo>
                  <a:lnTo>
                    <a:pt x="7305" y="6857"/>
                  </a:lnTo>
                  <a:lnTo>
                    <a:pt x="6802" y="6353"/>
                  </a:lnTo>
                  <a:cubicBezTo>
                    <a:pt x="6701" y="6256"/>
                    <a:pt x="6599" y="6161"/>
                    <a:pt x="6494" y="6075"/>
                  </a:cubicBezTo>
                  <a:cubicBezTo>
                    <a:pt x="5773" y="5452"/>
                    <a:pt x="4882" y="5053"/>
                    <a:pt x="3937" y="4926"/>
                  </a:cubicBezTo>
                  <a:cubicBezTo>
                    <a:pt x="1598" y="4622"/>
                    <a:pt x="377" y="1978"/>
                    <a:pt x="167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10921;p88">
              <a:extLst>
                <a:ext uri="{FF2B5EF4-FFF2-40B4-BE49-F238E27FC236}">
                  <a16:creationId xmlns:a16="http://schemas.microsoft.com/office/drawing/2014/main" id="{F56A5C72-AA5E-4EB3-508F-D0AE10EAC091}"/>
                </a:ext>
              </a:extLst>
            </p:cNvPr>
            <p:cNvSpPr/>
            <p:nvPr/>
          </p:nvSpPr>
          <p:spPr>
            <a:xfrm>
              <a:off x="2384062" y="2207589"/>
              <a:ext cx="29652" cy="29652"/>
            </a:xfrm>
            <a:custGeom>
              <a:avLst/>
              <a:gdLst/>
              <a:ahLst/>
              <a:cxnLst/>
              <a:rect l="l" t="t" r="r" b="b"/>
              <a:pathLst>
                <a:path w="1131" h="1131" extrusionOk="0">
                  <a:moveTo>
                    <a:pt x="565" y="0"/>
                  </a:moveTo>
                  <a:cubicBezTo>
                    <a:pt x="254" y="0"/>
                    <a:pt x="0" y="254"/>
                    <a:pt x="0" y="565"/>
                  </a:cubicBezTo>
                  <a:cubicBezTo>
                    <a:pt x="0" y="877"/>
                    <a:pt x="254" y="1130"/>
                    <a:pt x="565" y="1130"/>
                  </a:cubicBezTo>
                  <a:cubicBezTo>
                    <a:pt x="877" y="1130"/>
                    <a:pt x="1130" y="877"/>
                    <a:pt x="1130" y="565"/>
                  </a:cubicBezTo>
                  <a:cubicBezTo>
                    <a:pt x="1130" y="254"/>
                    <a:pt x="877" y="0"/>
                    <a:pt x="565" y="0"/>
                  </a:cubicBezTo>
                  <a:close/>
                </a:path>
              </a:pathLst>
            </a:custGeom>
            <a:solidFill>
              <a:srgbClr val="D6D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10922;p88">
              <a:extLst>
                <a:ext uri="{FF2B5EF4-FFF2-40B4-BE49-F238E27FC236}">
                  <a16:creationId xmlns:a16="http://schemas.microsoft.com/office/drawing/2014/main" id="{335812EE-31AD-D080-C165-5C0D4A48C0AD}"/>
                </a:ext>
              </a:extLst>
            </p:cNvPr>
            <p:cNvSpPr/>
            <p:nvPr/>
          </p:nvSpPr>
          <p:spPr>
            <a:xfrm>
              <a:off x="2411591" y="2180140"/>
              <a:ext cx="29652" cy="29652"/>
            </a:xfrm>
            <a:custGeom>
              <a:avLst/>
              <a:gdLst/>
              <a:ahLst/>
              <a:cxnLst/>
              <a:rect l="l" t="t" r="r" b="b"/>
              <a:pathLst>
                <a:path w="1131" h="1131" extrusionOk="0">
                  <a:moveTo>
                    <a:pt x="565" y="1"/>
                  </a:moveTo>
                  <a:cubicBezTo>
                    <a:pt x="250" y="1"/>
                    <a:pt x="0" y="251"/>
                    <a:pt x="0" y="566"/>
                  </a:cubicBezTo>
                  <a:cubicBezTo>
                    <a:pt x="0" y="877"/>
                    <a:pt x="250" y="1131"/>
                    <a:pt x="565" y="1131"/>
                  </a:cubicBezTo>
                  <a:cubicBezTo>
                    <a:pt x="877" y="1131"/>
                    <a:pt x="1130" y="877"/>
                    <a:pt x="1130" y="566"/>
                  </a:cubicBezTo>
                  <a:cubicBezTo>
                    <a:pt x="1130" y="251"/>
                    <a:pt x="877" y="1"/>
                    <a:pt x="565" y="1"/>
                  </a:cubicBezTo>
                  <a:close/>
                </a:path>
              </a:pathLst>
            </a:custGeom>
            <a:solidFill>
              <a:srgbClr val="D6D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10923;p88">
              <a:extLst>
                <a:ext uri="{FF2B5EF4-FFF2-40B4-BE49-F238E27FC236}">
                  <a16:creationId xmlns:a16="http://schemas.microsoft.com/office/drawing/2014/main" id="{A26711A3-ED44-890E-D963-A0DD737AAEE5}"/>
                </a:ext>
              </a:extLst>
            </p:cNvPr>
            <p:cNvSpPr/>
            <p:nvPr/>
          </p:nvSpPr>
          <p:spPr>
            <a:xfrm>
              <a:off x="2470266" y="2266448"/>
              <a:ext cx="78548" cy="74799"/>
            </a:xfrm>
            <a:custGeom>
              <a:avLst/>
              <a:gdLst/>
              <a:ahLst/>
              <a:cxnLst/>
              <a:rect l="l" t="t" r="r" b="b"/>
              <a:pathLst>
                <a:path w="2996" h="2853" extrusionOk="0">
                  <a:moveTo>
                    <a:pt x="2043" y="1"/>
                  </a:moveTo>
                  <a:lnTo>
                    <a:pt x="1" y="2043"/>
                  </a:lnTo>
                  <a:lnTo>
                    <a:pt x="374" y="2416"/>
                  </a:lnTo>
                  <a:cubicBezTo>
                    <a:pt x="657" y="2707"/>
                    <a:pt x="1033" y="2853"/>
                    <a:pt x="1408" y="2853"/>
                  </a:cubicBezTo>
                  <a:cubicBezTo>
                    <a:pt x="1777" y="2853"/>
                    <a:pt x="2146" y="2713"/>
                    <a:pt x="2427" y="2431"/>
                  </a:cubicBezTo>
                  <a:cubicBezTo>
                    <a:pt x="2996" y="1862"/>
                    <a:pt x="2992" y="939"/>
                    <a:pt x="2416" y="374"/>
                  </a:cubicBezTo>
                  <a:lnTo>
                    <a:pt x="2043" y="1"/>
                  </a:lnTo>
                  <a:close/>
                </a:path>
              </a:pathLst>
            </a:custGeom>
            <a:solidFill>
              <a:srgbClr val="768C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10924;p88">
              <a:extLst>
                <a:ext uri="{FF2B5EF4-FFF2-40B4-BE49-F238E27FC236}">
                  <a16:creationId xmlns:a16="http://schemas.microsoft.com/office/drawing/2014/main" id="{E4941AD6-B8D9-F8E5-97E5-FACD16DF19A8}"/>
                </a:ext>
              </a:extLst>
            </p:cNvPr>
            <p:cNvSpPr/>
            <p:nvPr/>
          </p:nvSpPr>
          <p:spPr>
            <a:xfrm>
              <a:off x="2470266" y="2266448"/>
              <a:ext cx="70473" cy="70499"/>
            </a:xfrm>
            <a:custGeom>
              <a:avLst/>
              <a:gdLst/>
              <a:ahLst/>
              <a:cxnLst/>
              <a:rect l="l" t="t" r="r" b="b"/>
              <a:pathLst>
                <a:path w="2688" h="2689" extrusionOk="0">
                  <a:moveTo>
                    <a:pt x="2043" y="1"/>
                  </a:moveTo>
                  <a:lnTo>
                    <a:pt x="1" y="2043"/>
                  </a:lnTo>
                  <a:lnTo>
                    <a:pt x="374" y="2416"/>
                  </a:lnTo>
                  <a:cubicBezTo>
                    <a:pt x="482" y="2529"/>
                    <a:pt x="609" y="2619"/>
                    <a:pt x="750" y="2688"/>
                  </a:cubicBezTo>
                  <a:lnTo>
                    <a:pt x="2688" y="750"/>
                  </a:lnTo>
                  <a:cubicBezTo>
                    <a:pt x="2619" y="613"/>
                    <a:pt x="2525" y="486"/>
                    <a:pt x="2416" y="374"/>
                  </a:cubicBezTo>
                  <a:lnTo>
                    <a:pt x="2043" y="1"/>
                  </a:lnTo>
                  <a:close/>
                </a:path>
              </a:pathLst>
            </a:custGeom>
            <a:solidFill>
              <a:srgbClr val="4E67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10925;p88">
              <a:extLst>
                <a:ext uri="{FF2B5EF4-FFF2-40B4-BE49-F238E27FC236}">
                  <a16:creationId xmlns:a16="http://schemas.microsoft.com/office/drawing/2014/main" id="{40A279DB-0A90-0C75-367E-98D223EAE6F4}"/>
                </a:ext>
              </a:extLst>
            </p:cNvPr>
            <p:cNvSpPr/>
            <p:nvPr/>
          </p:nvSpPr>
          <p:spPr>
            <a:xfrm>
              <a:off x="2444258" y="2240545"/>
              <a:ext cx="91945" cy="91919"/>
            </a:xfrm>
            <a:custGeom>
              <a:avLst/>
              <a:gdLst/>
              <a:ahLst/>
              <a:cxnLst/>
              <a:rect l="l" t="t" r="r" b="b"/>
              <a:pathLst>
                <a:path w="3507" h="3506" extrusionOk="0">
                  <a:moveTo>
                    <a:pt x="2601" y="0"/>
                  </a:moveTo>
                  <a:lnTo>
                    <a:pt x="0" y="2600"/>
                  </a:lnTo>
                  <a:lnTo>
                    <a:pt x="906" y="3506"/>
                  </a:lnTo>
                  <a:lnTo>
                    <a:pt x="3506" y="902"/>
                  </a:lnTo>
                  <a:lnTo>
                    <a:pt x="2601" y="0"/>
                  </a:lnTo>
                  <a:close/>
                </a:path>
              </a:pathLst>
            </a:custGeom>
            <a:solidFill>
              <a:srgbClr val="B0C1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10926;p88">
              <a:extLst>
                <a:ext uri="{FF2B5EF4-FFF2-40B4-BE49-F238E27FC236}">
                  <a16:creationId xmlns:a16="http://schemas.microsoft.com/office/drawing/2014/main" id="{34BBFE56-D85E-4856-959D-DA1D809249E0}"/>
                </a:ext>
              </a:extLst>
            </p:cNvPr>
            <p:cNvSpPr/>
            <p:nvPr/>
          </p:nvSpPr>
          <p:spPr>
            <a:xfrm>
              <a:off x="2231608" y="2029992"/>
              <a:ext cx="76948" cy="72649"/>
            </a:xfrm>
            <a:custGeom>
              <a:avLst/>
              <a:gdLst/>
              <a:ahLst/>
              <a:cxnLst/>
              <a:rect l="l" t="t" r="r" b="b"/>
              <a:pathLst>
                <a:path w="2935" h="2771" extrusionOk="0">
                  <a:moveTo>
                    <a:pt x="285" y="1"/>
                  </a:moveTo>
                  <a:cubicBezTo>
                    <a:pt x="132" y="1"/>
                    <a:pt x="0" y="197"/>
                    <a:pt x="140" y="342"/>
                  </a:cubicBezTo>
                  <a:lnTo>
                    <a:pt x="2501" y="2707"/>
                  </a:lnTo>
                  <a:cubicBezTo>
                    <a:pt x="2546" y="2752"/>
                    <a:pt x="2595" y="2770"/>
                    <a:pt x="2643" y="2770"/>
                  </a:cubicBezTo>
                  <a:cubicBezTo>
                    <a:pt x="2800" y="2770"/>
                    <a:pt x="2935" y="2566"/>
                    <a:pt x="2787" y="2421"/>
                  </a:cubicBezTo>
                  <a:lnTo>
                    <a:pt x="422" y="60"/>
                  </a:lnTo>
                  <a:cubicBezTo>
                    <a:pt x="379" y="18"/>
                    <a:pt x="331" y="1"/>
                    <a:pt x="28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10927;p88">
              <a:extLst>
                <a:ext uri="{FF2B5EF4-FFF2-40B4-BE49-F238E27FC236}">
                  <a16:creationId xmlns:a16="http://schemas.microsoft.com/office/drawing/2014/main" id="{DFC07BE4-E4A5-8D6F-AEE7-FFA3693EC209}"/>
                </a:ext>
              </a:extLst>
            </p:cNvPr>
            <p:cNvSpPr/>
            <p:nvPr/>
          </p:nvSpPr>
          <p:spPr>
            <a:xfrm>
              <a:off x="2192150" y="2094461"/>
              <a:ext cx="99522" cy="34607"/>
            </a:xfrm>
            <a:custGeom>
              <a:avLst/>
              <a:gdLst/>
              <a:ahLst/>
              <a:cxnLst/>
              <a:rect l="l" t="t" r="r" b="b"/>
              <a:pathLst>
                <a:path w="3796" h="1320" extrusionOk="0">
                  <a:moveTo>
                    <a:pt x="282" y="0"/>
                  </a:moveTo>
                  <a:cubicBezTo>
                    <a:pt x="72" y="0"/>
                    <a:pt x="1" y="327"/>
                    <a:pt x="236" y="397"/>
                  </a:cubicBezTo>
                  <a:lnTo>
                    <a:pt x="3449" y="1309"/>
                  </a:lnTo>
                  <a:cubicBezTo>
                    <a:pt x="3471" y="1316"/>
                    <a:pt x="3493" y="1319"/>
                    <a:pt x="3513" y="1319"/>
                  </a:cubicBezTo>
                  <a:cubicBezTo>
                    <a:pt x="3723" y="1319"/>
                    <a:pt x="3795" y="991"/>
                    <a:pt x="3561" y="925"/>
                  </a:cubicBezTo>
                  <a:lnTo>
                    <a:pt x="345" y="9"/>
                  </a:lnTo>
                  <a:cubicBezTo>
                    <a:pt x="323" y="3"/>
                    <a:pt x="302" y="0"/>
                    <a:pt x="28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10928;p88">
              <a:extLst>
                <a:ext uri="{FF2B5EF4-FFF2-40B4-BE49-F238E27FC236}">
                  <a16:creationId xmlns:a16="http://schemas.microsoft.com/office/drawing/2014/main" id="{A7CD8114-E589-C8E8-63A2-F8D79F94B7F4}"/>
                </a:ext>
              </a:extLst>
            </p:cNvPr>
            <p:cNvSpPr/>
            <p:nvPr/>
          </p:nvSpPr>
          <p:spPr>
            <a:xfrm>
              <a:off x="2189266" y="2145192"/>
              <a:ext cx="98945" cy="36311"/>
            </a:xfrm>
            <a:custGeom>
              <a:avLst/>
              <a:gdLst/>
              <a:ahLst/>
              <a:cxnLst/>
              <a:rect l="l" t="t" r="r" b="b"/>
              <a:pathLst>
                <a:path w="3774" h="1385" extrusionOk="0">
                  <a:moveTo>
                    <a:pt x="3492" y="1"/>
                  </a:moveTo>
                  <a:cubicBezTo>
                    <a:pt x="3471" y="1"/>
                    <a:pt x="3448" y="4"/>
                    <a:pt x="3425" y="12"/>
                  </a:cubicBezTo>
                  <a:lnTo>
                    <a:pt x="230" y="990"/>
                  </a:lnTo>
                  <a:cubicBezTo>
                    <a:pt x="0" y="1062"/>
                    <a:pt x="74" y="1384"/>
                    <a:pt x="282" y="1384"/>
                  </a:cubicBezTo>
                  <a:cubicBezTo>
                    <a:pt x="303" y="1384"/>
                    <a:pt x="326" y="1381"/>
                    <a:pt x="350" y="1374"/>
                  </a:cubicBezTo>
                  <a:lnTo>
                    <a:pt x="3544" y="396"/>
                  </a:lnTo>
                  <a:cubicBezTo>
                    <a:pt x="3774" y="323"/>
                    <a:pt x="3697" y="1"/>
                    <a:pt x="349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10929;p88">
              <a:extLst>
                <a:ext uri="{FF2B5EF4-FFF2-40B4-BE49-F238E27FC236}">
                  <a16:creationId xmlns:a16="http://schemas.microsoft.com/office/drawing/2014/main" id="{A7580BFC-D1E9-6C66-3E99-E6F520BFEFDF}"/>
                </a:ext>
              </a:extLst>
            </p:cNvPr>
            <p:cNvSpPr/>
            <p:nvPr/>
          </p:nvSpPr>
          <p:spPr>
            <a:xfrm>
              <a:off x="2297361" y="1990692"/>
              <a:ext cx="36390" cy="94855"/>
            </a:xfrm>
            <a:custGeom>
              <a:avLst/>
              <a:gdLst/>
              <a:ahLst/>
              <a:cxnLst/>
              <a:rect l="l" t="t" r="r" b="b"/>
              <a:pathLst>
                <a:path w="1388" h="3618" extrusionOk="0">
                  <a:moveTo>
                    <a:pt x="243" y="1"/>
                  </a:moveTo>
                  <a:cubicBezTo>
                    <a:pt x="123" y="1"/>
                    <a:pt x="0" y="103"/>
                    <a:pt x="44" y="258"/>
                  </a:cubicBezTo>
                  <a:lnTo>
                    <a:pt x="960" y="3471"/>
                  </a:lnTo>
                  <a:cubicBezTo>
                    <a:pt x="989" y="3573"/>
                    <a:pt x="1068" y="3618"/>
                    <a:pt x="1147" y="3618"/>
                  </a:cubicBezTo>
                  <a:cubicBezTo>
                    <a:pt x="1266" y="3618"/>
                    <a:pt x="1388" y="3517"/>
                    <a:pt x="1344" y="3362"/>
                  </a:cubicBezTo>
                  <a:lnTo>
                    <a:pt x="428" y="146"/>
                  </a:lnTo>
                  <a:cubicBezTo>
                    <a:pt x="399" y="44"/>
                    <a:pt x="322" y="1"/>
                    <a:pt x="24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10930;p88">
              <a:extLst>
                <a:ext uri="{FF2B5EF4-FFF2-40B4-BE49-F238E27FC236}">
                  <a16:creationId xmlns:a16="http://schemas.microsoft.com/office/drawing/2014/main" id="{7BEFFCBA-104F-9FC8-5036-68D51DECB486}"/>
                </a:ext>
              </a:extLst>
            </p:cNvPr>
            <p:cNvSpPr/>
            <p:nvPr/>
          </p:nvSpPr>
          <p:spPr>
            <a:xfrm>
              <a:off x="2348354" y="1987808"/>
              <a:ext cx="37858" cy="94304"/>
            </a:xfrm>
            <a:custGeom>
              <a:avLst/>
              <a:gdLst/>
              <a:ahLst/>
              <a:cxnLst/>
              <a:rect l="l" t="t" r="r" b="b"/>
              <a:pathLst>
                <a:path w="1444" h="3597" extrusionOk="0">
                  <a:moveTo>
                    <a:pt x="1198" y="1"/>
                  </a:moveTo>
                  <a:cubicBezTo>
                    <a:pt x="1119" y="1"/>
                    <a:pt x="1042" y="44"/>
                    <a:pt x="1011" y="144"/>
                  </a:cubicBezTo>
                  <a:lnTo>
                    <a:pt x="29" y="3338"/>
                  </a:lnTo>
                  <a:cubicBezTo>
                    <a:pt x="0" y="3443"/>
                    <a:pt x="58" y="3556"/>
                    <a:pt x="167" y="3588"/>
                  </a:cubicBezTo>
                  <a:cubicBezTo>
                    <a:pt x="186" y="3594"/>
                    <a:pt x="205" y="3597"/>
                    <a:pt x="225" y="3597"/>
                  </a:cubicBezTo>
                  <a:cubicBezTo>
                    <a:pt x="310" y="3597"/>
                    <a:pt x="390" y="3540"/>
                    <a:pt x="417" y="3454"/>
                  </a:cubicBezTo>
                  <a:lnTo>
                    <a:pt x="1395" y="260"/>
                  </a:lnTo>
                  <a:cubicBezTo>
                    <a:pt x="1443" y="105"/>
                    <a:pt x="1320" y="1"/>
                    <a:pt x="119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10931;p88">
              <a:extLst>
                <a:ext uri="{FF2B5EF4-FFF2-40B4-BE49-F238E27FC236}">
                  <a16:creationId xmlns:a16="http://schemas.microsoft.com/office/drawing/2014/main" id="{C66654A1-F83D-14E0-23C5-609F6CF3E77D}"/>
                </a:ext>
              </a:extLst>
            </p:cNvPr>
            <p:cNvSpPr/>
            <p:nvPr/>
          </p:nvSpPr>
          <p:spPr>
            <a:xfrm>
              <a:off x="2286717" y="2126971"/>
              <a:ext cx="45985" cy="118529"/>
            </a:xfrm>
            <a:custGeom>
              <a:avLst/>
              <a:gdLst/>
              <a:ahLst/>
              <a:cxnLst/>
              <a:rect l="l" t="t" r="r" b="b"/>
              <a:pathLst>
                <a:path w="1754" h="4521" extrusionOk="0">
                  <a:moveTo>
                    <a:pt x="1116" y="0"/>
                  </a:moveTo>
                  <a:cubicBezTo>
                    <a:pt x="1059" y="0"/>
                    <a:pt x="1001" y="26"/>
                    <a:pt x="957" y="87"/>
                  </a:cubicBezTo>
                  <a:cubicBezTo>
                    <a:pt x="1" y="1438"/>
                    <a:pt x="153" y="3285"/>
                    <a:pt x="1326" y="4459"/>
                  </a:cubicBezTo>
                  <a:cubicBezTo>
                    <a:pt x="1370" y="4503"/>
                    <a:pt x="1419" y="4521"/>
                    <a:pt x="1466" y="4521"/>
                  </a:cubicBezTo>
                  <a:cubicBezTo>
                    <a:pt x="1621" y="4521"/>
                    <a:pt x="1754" y="4321"/>
                    <a:pt x="1609" y="4176"/>
                  </a:cubicBezTo>
                  <a:cubicBezTo>
                    <a:pt x="573" y="3144"/>
                    <a:pt x="436" y="1511"/>
                    <a:pt x="1283" y="319"/>
                  </a:cubicBezTo>
                  <a:cubicBezTo>
                    <a:pt x="1395" y="163"/>
                    <a:pt x="1259" y="0"/>
                    <a:pt x="111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10932;p88">
              <a:extLst>
                <a:ext uri="{FF2B5EF4-FFF2-40B4-BE49-F238E27FC236}">
                  <a16:creationId xmlns:a16="http://schemas.microsoft.com/office/drawing/2014/main" id="{A71E4CCC-2CDE-7B7A-2BC4-D52CEA2697A8}"/>
                </a:ext>
              </a:extLst>
            </p:cNvPr>
            <p:cNvSpPr/>
            <p:nvPr/>
          </p:nvSpPr>
          <p:spPr>
            <a:xfrm>
              <a:off x="2353362" y="2118109"/>
              <a:ext cx="70237" cy="19978"/>
            </a:xfrm>
            <a:custGeom>
              <a:avLst/>
              <a:gdLst/>
              <a:ahLst/>
              <a:cxnLst/>
              <a:rect l="l" t="t" r="r" b="b"/>
              <a:pathLst>
                <a:path w="2679" h="762" extrusionOk="0">
                  <a:moveTo>
                    <a:pt x="1208" y="0"/>
                  </a:moveTo>
                  <a:cubicBezTo>
                    <a:pt x="896" y="0"/>
                    <a:pt x="550" y="70"/>
                    <a:pt x="197" y="266"/>
                  </a:cubicBezTo>
                  <a:cubicBezTo>
                    <a:pt x="0" y="374"/>
                    <a:pt x="108" y="642"/>
                    <a:pt x="289" y="642"/>
                  </a:cubicBezTo>
                  <a:cubicBezTo>
                    <a:pt x="322" y="642"/>
                    <a:pt x="357" y="634"/>
                    <a:pt x="392" y="614"/>
                  </a:cubicBezTo>
                  <a:cubicBezTo>
                    <a:pt x="678" y="456"/>
                    <a:pt x="958" y="400"/>
                    <a:pt x="1211" y="400"/>
                  </a:cubicBezTo>
                  <a:cubicBezTo>
                    <a:pt x="1800" y="400"/>
                    <a:pt x="2244" y="702"/>
                    <a:pt x="2272" y="722"/>
                  </a:cubicBezTo>
                  <a:cubicBezTo>
                    <a:pt x="2312" y="750"/>
                    <a:pt x="2351" y="762"/>
                    <a:pt x="2389" y="762"/>
                  </a:cubicBezTo>
                  <a:cubicBezTo>
                    <a:pt x="2558" y="762"/>
                    <a:pt x="2678" y="520"/>
                    <a:pt x="2500" y="393"/>
                  </a:cubicBezTo>
                  <a:cubicBezTo>
                    <a:pt x="2470" y="373"/>
                    <a:pt x="1930" y="0"/>
                    <a:pt x="120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10933;p88">
              <a:extLst>
                <a:ext uri="{FF2B5EF4-FFF2-40B4-BE49-F238E27FC236}">
                  <a16:creationId xmlns:a16="http://schemas.microsoft.com/office/drawing/2014/main" id="{74FDBED6-FE5F-E5DC-DD7A-9068B43E411B}"/>
                </a:ext>
              </a:extLst>
            </p:cNvPr>
            <p:cNvSpPr/>
            <p:nvPr/>
          </p:nvSpPr>
          <p:spPr>
            <a:xfrm>
              <a:off x="2322399" y="2091787"/>
              <a:ext cx="232208" cy="254834"/>
            </a:xfrm>
            <a:custGeom>
              <a:avLst/>
              <a:gdLst/>
              <a:ahLst/>
              <a:cxnLst/>
              <a:rect l="l" t="t" r="r" b="b"/>
              <a:pathLst>
                <a:path w="8857" h="9720" extrusionOk="0">
                  <a:moveTo>
                    <a:pt x="3967" y="3570"/>
                  </a:moveTo>
                  <a:cubicBezTo>
                    <a:pt x="4290" y="3570"/>
                    <a:pt x="4453" y="3961"/>
                    <a:pt x="4225" y="4193"/>
                  </a:cubicBezTo>
                  <a:cubicBezTo>
                    <a:pt x="4154" y="4263"/>
                    <a:pt x="4061" y="4299"/>
                    <a:pt x="3967" y="4299"/>
                  </a:cubicBezTo>
                  <a:cubicBezTo>
                    <a:pt x="3874" y="4299"/>
                    <a:pt x="3781" y="4263"/>
                    <a:pt x="3710" y="4193"/>
                  </a:cubicBezTo>
                  <a:lnTo>
                    <a:pt x="3707" y="4193"/>
                  </a:lnTo>
                  <a:cubicBezTo>
                    <a:pt x="3479" y="3961"/>
                    <a:pt x="3642" y="3570"/>
                    <a:pt x="3967" y="3570"/>
                  </a:cubicBezTo>
                  <a:close/>
                  <a:moveTo>
                    <a:pt x="2917" y="4619"/>
                  </a:moveTo>
                  <a:cubicBezTo>
                    <a:pt x="3010" y="4619"/>
                    <a:pt x="3104" y="4655"/>
                    <a:pt x="3174" y="4725"/>
                  </a:cubicBezTo>
                  <a:cubicBezTo>
                    <a:pt x="3316" y="4866"/>
                    <a:pt x="3316" y="5098"/>
                    <a:pt x="3174" y="5239"/>
                  </a:cubicBezTo>
                  <a:cubicBezTo>
                    <a:pt x="3103" y="5312"/>
                    <a:pt x="3009" y="5349"/>
                    <a:pt x="2915" y="5349"/>
                  </a:cubicBezTo>
                  <a:cubicBezTo>
                    <a:pt x="2823" y="5349"/>
                    <a:pt x="2730" y="5313"/>
                    <a:pt x="2660" y="5243"/>
                  </a:cubicBezTo>
                  <a:cubicBezTo>
                    <a:pt x="2515" y="5098"/>
                    <a:pt x="2515" y="4866"/>
                    <a:pt x="2660" y="4725"/>
                  </a:cubicBezTo>
                  <a:cubicBezTo>
                    <a:pt x="2731" y="4655"/>
                    <a:pt x="2824" y="4619"/>
                    <a:pt x="2917" y="4619"/>
                  </a:cubicBezTo>
                  <a:close/>
                  <a:moveTo>
                    <a:pt x="7245" y="5957"/>
                  </a:moveTo>
                  <a:lnTo>
                    <a:pt x="7868" y="6579"/>
                  </a:lnTo>
                  <a:lnTo>
                    <a:pt x="5688" y="8760"/>
                  </a:lnTo>
                  <a:lnTo>
                    <a:pt x="5554" y="8894"/>
                  </a:lnTo>
                  <a:lnTo>
                    <a:pt x="4931" y="8274"/>
                  </a:lnTo>
                  <a:lnTo>
                    <a:pt x="5011" y="8191"/>
                  </a:lnTo>
                  <a:lnTo>
                    <a:pt x="5014" y="8191"/>
                  </a:lnTo>
                  <a:lnTo>
                    <a:pt x="5018" y="8188"/>
                  </a:lnTo>
                  <a:lnTo>
                    <a:pt x="5565" y="7641"/>
                  </a:lnTo>
                  <a:lnTo>
                    <a:pt x="6615" y="6590"/>
                  </a:lnTo>
                  <a:lnTo>
                    <a:pt x="7158" y="6047"/>
                  </a:lnTo>
                  <a:lnTo>
                    <a:pt x="7162" y="6043"/>
                  </a:lnTo>
                  <a:lnTo>
                    <a:pt x="7165" y="6040"/>
                  </a:lnTo>
                  <a:lnTo>
                    <a:pt x="7245" y="5957"/>
                  </a:lnTo>
                  <a:close/>
                  <a:moveTo>
                    <a:pt x="7875" y="7141"/>
                  </a:moveTo>
                  <a:lnTo>
                    <a:pt x="7915" y="7177"/>
                  </a:lnTo>
                  <a:cubicBezTo>
                    <a:pt x="8400" y="7662"/>
                    <a:pt x="8400" y="8452"/>
                    <a:pt x="7915" y="8937"/>
                  </a:cubicBezTo>
                  <a:lnTo>
                    <a:pt x="7912" y="8937"/>
                  </a:lnTo>
                  <a:cubicBezTo>
                    <a:pt x="7669" y="9180"/>
                    <a:pt x="7351" y="9301"/>
                    <a:pt x="7033" y="9301"/>
                  </a:cubicBezTo>
                  <a:cubicBezTo>
                    <a:pt x="6715" y="9301"/>
                    <a:pt x="6398" y="9180"/>
                    <a:pt x="6155" y="8937"/>
                  </a:cubicBezTo>
                  <a:lnTo>
                    <a:pt x="6115" y="8901"/>
                  </a:lnTo>
                  <a:lnTo>
                    <a:pt x="7875" y="7141"/>
                  </a:lnTo>
                  <a:close/>
                  <a:moveTo>
                    <a:pt x="2365" y="0"/>
                  </a:moveTo>
                  <a:cubicBezTo>
                    <a:pt x="1570" y="0"/>
                    <a:pt x="786" y="279"/>
                    <a:pt x="161" y="810"/>
                  </a:cubicBezTo>
                  <a:cubicBezTo>
                    <a:pt x="1" y="947"/>
                    <a:pt x="130" y="1166"/>
                    <a:pt x="291" y="1166"/>
                  </a:cubicBezTo>
                  <a:cubicBezTo>
                    <a:pt x="334" y="1166"/>
                    <a:pt x="379" y="1151"/>
                    <a:pt x="422" y="1114"/>
                  </a:cubicBezTo>
                  <a:cubicBezTo>
                    <a:pt x="979" y="639"/>
                    <a:pt x="1673" y="403"/>
                    <a:pt x="2367" y="403"/>
                  </a:cubicBezTo>
                  <a:cubicBezTo>
                    <a:pt x="3130" y="403"/>
                    <a:pt x="3892" y="688"/>
                    <a:pt x="4467" y="1252"/>
                  </a:cubicBezTo>
                  <a:cubicBezTo>
                    <a:pt x="4945" y="1716"/>
                    <a:pt x="5253" y="2324"/>
                    <a:pt x="5340" y="2987"/>
                  </a:cubicBezTo>
                  <a:cubicBezTo>
                    <a:pt x="5496" y="4106"/>
                    <a:pt x="5978" y="5113"/>
                    <a:pt x="6738" y="5899"/>
                  </a:cubicBezTo>
                  <a:lnTo>
                    <a:pt x="6474" y="6163"/>
                  </a:lnTo>
                  <a:lnTo>
                    <a:pt x="4627" y="4316"/>
                  </a:lnTo>
                  <a:cubicBezTo>
                    <a:pt x="4919" y="3803"/>
                    <a:pt x="4549" y="3168"/>
                    <a:pt x="3962" y="3168"/>
                  </a:cubicBezTo>
                  <a:cubicBezTo>
                    <a:pt x="3960" y="3168"/>
                    <a:pt x="3958" y="3168"/>
                    <a:pt x="3957" y="3168"/>
                  </a:cubicBezTo>
                  <a:cubicBezTo>
                    <a:pt x="3366" y="3175"/>
                    <a:pt x="3004" y="3816"/>
                    <a:pt x="3305" y="4327"/>
                  </a:cubicBezTo>
                  <a:cubicBezTo>
                    <a:pt x="3179" y="4252"/>
                    <a:pt x="3045" y="4218"/>
                    <a:pt x="2915" y="4218"/>
                  </a:cubicBezTo>
                  <a:cubicBezTo>
                    <a:pt x="2519" y="4218"/>
                    <a:pt x="2155" y="4531"/>
                    <a:pt x="2149" y="4975"/>
                  </a:cubicBezTo>
                  <a:cubicBezTo>
                    <a:pt x="2144" y="5424"/>
                    <a:pt x="2514" y="5750"/>
                    <a:pt x="2918" y="5750"/>
                  </a:cubicBezTo>
                  <a:cubicBezTo>
                    <a:pt x="3042" y="5750"/>
                    <a:pt x="3170" y="5719"/>
                    <a:pt x="3290" y="5652"/>
                  </a:cubicBezTo>
                  <a:cubicBezTo>
                    <a:pt x="3388" y="5750"/>
                    <a:pt x="3489" y="5848"/>
                    <a:pt x="3584" y="5935"/>
                  </a:cubicBezTo>
                  <a:cubicBezTo>
                    <a:pt x="3627" y="5975"/>
                    <a:pt x="3674" y="5992"/>
                    <a:pt x="3719" y="5992"/>
                  </a:cubicBezTo>
                  <a:cubicBezTo>
                    <a:pt x="3876" y="5992"/>
                    <a:pt x="4008" y="5783"/>
                    <a:pt x="3855" y="5641"/>
                  </a:cubicBezTo>
                  <a:cubicBezTo>
                    <a:pt x="3765" y="5558"/>
                    <a:pt x="3670" y="5464"/>
                    <a:pt x="3576" y="5370"/>
                  </a:cubicBezTo>
                  <a:cubicBezTo>
                    <a:pt x="3718" y="5131"/>
                    <a:pt x="3714" y="4830"/>
                    <a:pt x="3573" y="4591"/>
                  </a:cubicBezTo>
                  <a:lnTo>
                    <a:pt x="3573" y="4591"/>
                  </a:lnTo>
                  <a:cubicBezTo>
                    <a:pt x="3694" y="4663"/>
                    <a:pt x="3829" y="4698"/>
                    <a:pt x="3964" y="4698"/>
                  </a:cubicBezTo>
                  <a:cubicBezTo>
                    <a:pt x="4095" y="4698"/>
                    <a:pt x="4226" y="4665"/>
                    <a:pt x="4344" y="4598"/>
                  </a:cubicBezTo>
                  <a:lnTo>
                    <a:pt x="6191" y="6445"/>
                  </a:lnTo>
                  <a:lnTo>
                    <a:pt x="5420" y="7213"/>
                  </a:lnTo>
                  <a:cubicBezTo>
                    <a:pt x="5105" y="6902"/>
                    <a:pt x="4797" y="6590"/>
                    <a:pt x="4500" y="6286"/>
                  </a:cubicBezTo>
                  <a:cubicBezTo>
                    <a:pt x="4456" y="6241"/>
                    <a:pt x="4406" y="6222"/>
                    <a:pt x="4358" y="6222"/>
                  </a:cubicBezTo>
                  <a:cubicBezTo>
                    <a:pt x="4205" y="6222"/>
                    <a:pt x="4070" y="6419"/>
                    <a:pt x="4214" y="6565"/>
                  </a:cubicBezTo>
                  <a:cubicBezTo>
                    <a:pt x="4511" y="6869"/>
                    <a:pt x="4822" y="7184"/>
                    <a:pt x="5137" y="7499"/>
                  </a:cubicBezTo>
                  <a:lnTo>
                    <a:pt x="4869" y="7764"/>
                  </a:lnTo>
                  <a:cubicBezTo>
                    <a:pt x="4080" y="7007"/>
                    <a:pt x="3069" y="6518"/>
                    <a:pt x="1983" y="6369"/>
                  </a:cubicBezTo>
                  <a:cubicBezTo>
                    <a:pt x="1577" y="6319"/>
                    <a:pt x="1182" y="6185"/>
                    <a:pt x="831" y="5971"/>
                  </a:cubicBezTo>
                  <a:cubicBezTo>
                    <a:pt x="795" y="5950"/>
                    <a:pt x="759" y="5940"/>
                    <a:pt x="725" y="5940"/>
                  </a:cubicBezTo>
                  <a:cubicBezTo>
                    <a:pt x="548" y="5940"/>
                    <a:pt x="433" y="6199"/>
                    <a:pt x="628" y="6315"/>
                  </a:cubicBezTo>
                  <a:cubicBezTo>
                    <a:pt x="1027" y="6554"/>
                    <a:pt x="1468" y="6710"/>
                    <a:pt x="1932" y="6768"/>
                  </a:cubicBezTo>
                  <a:cubicBezTo>
                    <a:pt x="2928" y="6905"/>
                    <a:pt x="3859" y="7351"/>
                    <a:pt x="4587" y="8050"/>
                  </a:cubicBezTo>
                  <a:lnTo>
                    <a:pt x="4503" y="8133"/>
                  </a:lnTo>
                  <a:cubicBezTo>
                    <a:pt x="4427" y="8209"/>
                    <a:pt x="4427" y="8336"/>
                    <a:pt x="4503" y="8416"/>
                  </a:cubicBezTo>
                  <a:lnTo>
                    <a:pt x="5409" y="9321"/>
                  </a:lnTo>
                  <a:cubicBezTo>
                    <a:pt x="5449" y="9359"/>
                    <a:pt x="5500" y="9378"/>
                    <a:pt x="5552" y="9378"/>
                  </a:cubicBezTo>
                  <a:cubicBezTo>
                    <a:pt x="5603" y="9378"/>
                    <a:pt x="5653" y="9359"/>
                    <a:pt x="5691" y="9321"/>
                  </a:cubicBezTo>
                  <a:lnTo>
                    <a:pt x="5829" y="9184"/>
                  </a:lnTo>
                  <a:lnTo>
                    <a:pt x="5869" y="9223"/>
                  </a:lnTo>
                  <a:cubicBezTo>
                    <a:pt x="6190" y="9554"/>
                    <a:pt x="6617" y="9720"/>
                    <a:pt x="7045" y="9720"/>
                  </a:cubicBezTo>
                  <a:cubicBezTo>
                    <a:pt x="7466" y="9720"/>
                    <a:pt x="7887" y="9559"/>
                    <a:pt x="8208" y="9238"/>
                  </a:cubicBezTo>
                  <a:cubicBezTo>
                    <a:pt x="8857" y="8590"/>
                    <a:pt x="8850" y="7536"/>
                    <a:pt x="8194" y="6898"/>
                  </a:cubicBezTo>
                  <a:lnTo>
                    <a:pt x="8198" y="6895"/>
                  </a:lnTo>
                  <a:lnTo>
                    <a:pt x="8158" y="6858"/>
                  </a:lnTo>
                  <a:lnTo>
                    <a:pt x="8295" y="6721"/>
                  </a:lnTo>
                  <a:cubicBezTo>
                    <a:pt x="8371" y="6645"/>
                    <a:pt x="8371" y="6518"/>
                    <a:pt x="8295" y="6438"/>
                  </a:cubicBezTo>
                  <a:lnTo>
                    <a:pt x="7390" y="5533"/>
                  </a:lnTo>
                  <a:cubicBezTo>
                    <a:pt x="7350" y="5493"/>
                    <a:pt x="7299" y="5473"/>
                    <a:pt x="7247" y="5473"/>
                  </a:cubicBezTo>
                  <a:cubicBezTo>
                    <a:pt x="7196" y="5473"/>
                    <a:pt x="7146" y="5493"/>
                    <a:pt x="7107" y="5533"/>
                  </a:cubicBezTo>
                  <a:lnTo>
                    <a:pt x="7021" y="5616"/>
                  </a:lnTo>
                  <a:cubicBezTo>
                    <a:pt x="6318" y="4881"/>
                    <a:pt x="5869" y="3939"/>
                    <a:pt x="5738" y="2932"/>
                  </a:cubicBezTo>
                  <a:cubicBezTo>
                    <a:pt x="5565" y="1701"/>
                    <a:pt x="4739" y="665"/>
                    <a:pt x="3576" y="223"/>
                  </a:cubicBezTo>
                  <a:cubicBezTo>
                    <a:pt x="3183" y="74"/>
                    <a:pt x="2773" y="0"/>
                    <a:pt x="236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41" name="Audio 337">
            <a:hlinkClick r:id="" action="ppaction://media"/>
            <a:extLst>
              <a:ext uri="{FF2B5EF4-FFF2-40B4-BE49-F238E27FC236}">
                <a16:creationId xmlns:a16="http://schemas.microsoft.com/office/drawing/2014/main" id="{18284BF2-3807-755E-6621-DF006A165B4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52500" t="-152500" r="-152500" b="-152500"/>
          <a:stretch>
            <a:fillRect/>
          </a:stretch>
        </p:blipFill>
        <p:spPr>
          <a:xfrm>
            <a:off x="12117182" y="311759"/>
            <a:ext cx="2468880" cy="246888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654647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5928" fill="hold"/>
                                        <p:tgtEl>
                                          <p:spTgt spid="24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1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7C1E5815-D54C-487F-A054-6D4930ADE3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30400" cy="8229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736F0DFD-0954-464F-BF12-DD2E6F6E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2250195" y="0"/>
            <a:ext cx="2380205" cy="8229600"/>
          </a:xfrm>
          <a:custGeom>
            <a:avLst/>
            <a:gdLst>
              <a:gd name="connsiteX0" fmla="*/ 0 w 1983504"/>
              <a:gd name="connsiteY0" fmla="*/ 0 h 6858000"/>
              <a:gd name="connsiteX1" fmla="*/ 1376658 w 1983504"/>
              <a:gd name="connsiteY1" fmla="*/ 0 h 6858000"/>
              <a:gd name="connsiteX2" fmla="*/ 1690650 w 1983504"/>
              <a:gd name="connsiteY2" fmla="*/ 110269 h 6858000"/>
              <a:gd name="connsiteX3" fmla="*/ 1645361 w 1983504"/>
              <a:gd name="connsiteY3" fmla="*/ 135168 h 6858000"/>
              <a:gd name="connsiteX4" fmla="*/ 1373640 w 1983504"/>
              <a:gd name="connsiteY4" fmla="*/ 71141 h 6858000"/>
              <a:gd name="connsiteX5" fmla="*/ 1319295 w 1983504"/>
              <a:gd name="connsiteY5" fmla="*/ 88927 h 6858000"/>
              <a:gd name="connsiteX6" fmla="*/ 1346468 w 1983504"/>
              <a:gd name="connsiteY6" fmla="*/ 163625 h 6858000"/>
              <a:gd name="connsiteX7" fmla="*/ 1464213 w 1983504"/>
              <a:gd name="connsiteY7" fmla="*/ 192082 h 6858000"/>
              <a:gd name="connsiteX8" fmla="*/ 1648381 w 1983504"/>
              <a:gd name="connsiteY8" fmla="*/ 373491 h 6858000"/>
              <a:gd name="connsiteX9" fmla="*/ 1370620 w 1983504"/>
              <a:gd name="connsiteY9" fmla="*/ 352148 h 6858000"/>
              <a:gd name="connsiteX10" fmla="*/ 1322314 w 1983504"/>
              <a:gd name="connsiteY10" fmla="*/ 394834 h 6858000"/>
              <a:gd name="connsiteX11" fmla="*/ 1304199 w 1983504"/>
              <a:gd name="connsiteY11" fmla="*/ 451747 h 6858000"/>
              <a:gd name="connsiteX12" fmla="*/ 1222682 w 1983504"/>
              <a:gd name="connsiteY12" fmla="*/ 359262 h 6858000"/>
              <a:gd name="connsiteX13" fmla="*/ 1153242 w 1983504"/>
              <a:gd name="connsiteY13" fmla="*/ 334364 h 6858000"/>
              <a:gd name="connsiteX14" fmla="*/ 1132108 w 1983504"/>
              <a:gd name="connsiteY14" fmla="*/ 416176 h 6858000"/>
              <a:gd name="connsiteX15" fmla="*/ 1195509 w 1983504"/>
              <a:gd name="connsiteY15" fmla="*/ 505101 h 6858000"/>
              <a:gd name="connsiteX16" fmla="*/ 1364582 w 1983504"/>
              <a:gd name="connsiteY16" fmla="*/ 558458 h 6858000"/>
              <a:gd name="connsiteX17" fmla="*/ 1183434 w 1983504"/>
              <a:gd name="connsiteY17" fmla="*/ 558458 h 6858000"/>
              <a:gd name="connsiteX18" fmla="*/ 975114 w 1983504"/>
              <a:gd name="connsiteY18" fmla="*/ 522887 h 6858000"/>
              <a:gd name="connsiteX19" fmla="*/ 754716 w 1983504"/>
              <a:gd name="connsiteY19" fmla="*/ 533558 h 6858000"/>
              <a:gd name="connsiteX20" fmla="*/ 546395 w 1983504"/>
              <a:gd name="connsiteY20" fmla="*/ 462417 h 6858000"/>
              <a:gd name="connsiteX21" fmla="*/ 335056 w 1983504"/>
              <a:gd name="connsiteY21" fmla="*/ 465975 h 6858000"/>
              <a:gd name="connsiteX22" fmla="*/ 1270988 w 1983504"/>
              <a:gd name="connsiteY22" fmla="*/ 910606 h 6858000"/>
              <a:gd name="connsiteX23" fmla="*/ 1225701 w 1983504"/>
              <a:gd name="connsiteY23" fmla="*/ 921277 h 6858000"/>
              <a:gd name="connsiteX24" fmla="*/ 1165318 w 1983504"/>
              <a:gd name="connsiteY24" fmla="*/ 949734 h 6858000"/>
              <a:gd name="connsiteX25" fmla="*/ 1210606 w 1983504"/>
              <a:gd name="connsiteY25" fmla="*/ 1006647 h 6858000"/>
              <a:gd name="connsiteX26" fmla="*/ 1455156 w 1983504"/>
              <a:gd name="connsiteY26" fmla="*/ 1113358 h 6858000"/>
              <a:gd name="connsiteX27" fmla="*/ 1515538 w 1983504"/>
              <a:gd name="connsiteY27" fmla="*/ 1220069 h 6858000"/>
              <a:gd name="connsiteX28" fmla="*/ 1440060 w 1983504"/>
              <a:gd name="connsiteY28" fmla="*/ 1209399 h 6858000"/>
              <a:gd name="connsiteX29" fmla="*/ 1373640 w 1983504"/>
              <a:gd name="connsiteY29" fmla="*/ 1230741 h 6858000"/>
              <a:gd name="connsiteX30" fmla="*/ 1400810 w 1983504"/>
              <a:gd name="connsiteY30" fmla="*/ 1365909 h 6858000"/>
              <a:gd name="connsiteX31" fmla="*/ 1748012 w 1983504"/>
              <a:gd name="connsiteY31" fmla="*/ 1540204 h 6858000"/>
              <a:gd name="connsiteX32" fmla="*/ 1778203 w 1983504"/>
              <a:gd name="connsiteY32" fmla="*/ 1597117 h 6858000"/>
              <a:gd name="connsiteX33" fmla="*/ 1735936 w 1983504"/>
              <a:gd name="connsiteY33" fmla="*/ 1636245 h 6858000"/>
              <a:gd name="connsiteX34" fmla="*/ 1624228 w 1983504"/>
              <a:gd name="connsiteY34" fmla="*/ 1657587 h 6858000"/>
              <a:gd name="connsiteX35" fmla="*/ 1781223 w 1983504"/>
              <a:gd name="connsiteY35" fmla="*/ 1849668 h 6858000"/>
              <a:gd name="connsiteX36" fmla="*/ 1838587 w 1983504"/>
              <a:gd name="connsiteY36" fmla="*/ 1903025 h 6858000"/>
              <a:gd name="connsiteX37" fmla="*/ 1938218 w 1983504"/>
              <a:gd name="connsiteY37" fmla="*/ 1984836 h 6858000"/>
              <a:gd name="connsiteX38" fmla="*/ 1938218 w 1983504"/>
              <a:gd name="connsiteY38" fmla="*/ 2013292 h 6858000"/>
              <a:gd name="connsiteX39" fmla="*/ 1805376 w 1983504"/>
              <a:gd name="connsiteY39" fmla="*/ 2102219 h 6858000"/>
              <a:gd name="connsiteX40" fmla="*/ 1563844 w 1983504"/>
              <a:gd name="connsiteY40" fmla="*/ 2077320 h 6858000"/>
              <a:gd name="connsiteX41" fmla="*/ 1920104 w 1983504"/>
              <a:gd name="connsiteY41" fmla="*/ 2208931 h 6858000"/>
              <a:gd name="connsiteX42" fmla="*/ 766792 w 1983504"/>
              <a:gd name="connsiteY42" fmla="*/ 1892353 h 6858000"/>
              <a:gd name="connsiteX43" fmla="*/ 839252 w 1983504"/>
              <a:gd name="connsiteY43" fmla="*/ 1974165 h 6858000"/>
              <a:gd name="connsiteX44" fmla="*/ 1243816 w 1983504"/>
              <a:gd name="connsiteY44" fmla="*/ 2191146 h 6858000"/>
              <a:gd name="connsiteX45" fmla="*/ 1358543 w 1983504"/>
              <a:gd name="connsiteY45" fmla="*/ 2326314 h 6858000"/>
              <a:gd name="connsiteX46" fmla="*/ 1479310 w 1983504"/>
              <a:gd name="connsiteY46" fmla="*/ 2401012 h 6858000"/>
              <a:gd name="connsiteX47" fmla="*/ 1648381 w 1983504"/>
              <a:gd name="connsiteY47" fmla="*/ 2401012 h 6858000"/>
              <a:gd name="connsiteX48" fmla="*/ 1769146 w 1983504"/>
              <a:gd name="connsiteY48" fmla="*/ 2518395 h 6858000"/>
              <a:gd name="connsiteX49" fmla="*/ 1645361 w 1983504"/>
              <a:gd name="connsiteY49" fmla="*/ 2543294 h 6858000"/>
              <a:gd name="connsiteX50" fmla="*/ 1500444 w 1983504"/>
              <a:gd name="connsiteY50" fmla="*/ 2525509 h 6858000"/>
              <a:gd name="connsiteX51" fmla="*/ 1337410 w 1983504"/>
              <a:gd name="connsiteY51" fmla="*/ 2564636 h 6858000"/>
              <a:gd name="connsiteX52" fmla="*/ 1186452 w 1983504"/>
              <a:gd name="connsiteY52" fmla="*/ 2532623 h 6858000"/>
              <a:gd name="connsiteX53" fmla="*/ 1005304 w 1983504"/>
              <a:gd name="connsiteY53" fmla="*/ 2553965 h 6858000"/>
              <a:gd name="connsiteX54" fmla="*/ 947940 w 1983504"/>
              <a:gd name="connsiteY54" fmla="*/ 2692689 h 6858000"/>
              <a:gd name="connsiteX55" fmla="*/ 929826 w 1983504"/>
              <a:gd name="connsiteY55" fmla="*/ 2703362 h 6858000"/>
              <a:gd name="connsiteX56" fmla="*/ 594701 w 1983504"/>
              <a:gd name="connsiteY56" fmla="*/ 2923898 h 6858000"/>
              <a:gd name="connsiteX57" fmla="*/ 501108 w 1983504"/>
              <a:gd name="connsiteY57" fmla="*/ 2941684 h 6858000"/>
              <a:gd name="connsiteX58" fmla="*/ 1053610 w 1983504"/>
              <a:gd name="connsiteY58" fmla="*/ 3329402 h 6858000"/>
              <a:gd name="connsiteX59" fmla="*/ 682256 w 1983504"/>
              <a:gd name="connsiteY59" fmla="*/ 3229805 h 6858000"/>
              <a:gd name="connsiteX60" fmla="*/ 630932 w 1983504"/>
              <a:gd name="connsiteY60" fmla="*/ 3393429 h 6858000"/>
              <a:gd name="connsiteX61" fmla="*/ 806041 w 1983504"/>
              <a:gd name="connsiteY61" fmla="*/ 3539269 h 6858000"/>
              <a:gd name="connsiteX62" fmla="*/ 869444 w 1983504"/>
              <a:gd name="connsiteY62" fmla="*/ 3827390 h 6858000"/>
              <a:gd name="connsiteX63" fmla="*/ 839252 w 1983504"/>
              <a:gd name="connsiteY63" fmla="*/ 4090612 h 6858000"/>
              <a:gd name="connsiteX64" fmla="*/ 763774 w 1983504"/>
              <a:gd name="connsiteY64" fmla="*/ 4172424 h 6858000"/>
              <a:gd name="connsiteX65" fmla="*/ 655085 w 1983504"/>
              <a:gd name="connsiteY65" fmla="*/ 4321821 h 6858000"/>
              <a:gd name="connsiteX66" fmla="*/ 588662 w 1983504"/>
              <a:gd name="connsiteY66" fmla="*/ 4414305 h 6858000"/>
              <a:gd name="connsiteX67" fmla="*/ 356189 w 1983504"/>
              <a:gd name="connsiteY67" fmla="*/ 4378734 h 6858000"/>
              <a:gd name="connsiteX68" fmla="*/ 667160 w 1983504"/>
              <a:gd name="connsiteY68" fmla="*/ 4613499 h 6858000"/>
              <a:gd name="connsiteX69" fmla="*/ 416573 w 1983504"/>
              <a:gd name="connsiteY69" fmla="*/ 4585042 h 6858000"/>
              <a:gd name="connsiteX70" fmla="*/ 335056 w 1983504"/>
              <a:gd name="connsiteY70" fmla="*/ 4602828 h 6858000"/>
              <a:gd name="connsiteX71" fmla="*/ 380342 w 1983504"/>
              <a:gd name="connsiteY71" fmla="*/ 4677526 h 6858000"/>
              <a:gd name="connsiteX72" fmla="*/ 564510 w 1983504"/>
              <a:gd name="connsiteY72" fmla="*/ 4805580 h 6858000"/>
              <a:gd name="connsiteX73" fmla="*/ 944922 w 1983504"/>
              <a:gd name="connsiteY73" fmla="*/ 5154171 h 6858000"/>
              <a:gd name="connsiteX74" fmla="*/ 576586 w 1983504"/>
              <a:gd name="connsiteY74" fmla="*/ 4994104 h 6858000"/>
              <a:gd name="connsiteX75" fmla="*/ 963036 w 1983504"/>
              <a:gd name="connsiteY75" fmla="*/ 5353367 h 6858000"/>
              <a:gd name="connsiteX76" fmla="*/ 1047572 w 1983504"/>
              <a:gd name="connsiteY76" fmla="*/ 5474306 h 6858000"/>
              <a:gd name="connsiteX77" fmla="*/ 1222682 w 1983504"/>
              <a:gd name="connsiteY77" fmla="*/ 5769542 h 6858000"/>
              <a:gd name="connsiteX78" fmla="*/ 1213626 w 1983504"/>
              <a:gd name="connsiteY78" fmla="*/ 5801555 h 6858000"/>
              <a:gd name="connsiteX79" fmla="*/ 1014361 w 1983504"/>
              <a:gd name="connsiteY79" fmla="*/ 5755314 h 6858000"/>
              <a:gd name="connsiteX80" fmla="*/ 1274008 w 1983504"/>
              <a:gd name="connsiteY80" fmla="*/ 6004307 h 6858000"/>
              <a:gd name="connsiteX81" fmla="*/ 1542711 w 1983504"/>
              <a:gd name="connsiteY81" fmla="*/ 6196388 h 6858000"/>
              <a:gd name="connsiteX82" fmla="*/ 1352504 w 1983504"/>
              <a:gd name="connsiteY82" fmla="*/ 6167932 h 6858000"/>
              <a:gd name="connsiteX83" fmla="*/ 1089840 w 1983504"/>
              <a:gd name="connsiteY83" fmla="*/ 6057663 h 6858000"/>
              <a:gd name="connsiteX84" fmla="*/ 999266 w 1983504"/>
              <a:gd name="connsiteY84" fmla="*/ 6100347 h 6858000"/>
              <a:gd name="connsiteX85" fmla="*/ 1246836 w 1983504"/>
              <a:gd name="connsiteY85" fmla="*/ 6281757 h 6858000"/>
              <a:gd name="connsiteX86" fmla="*/ 1388735 w 1983504"/>
              <a:gd name="connsiteY86" fmla="*/ 6367127 h 6858000"/>
              <a:gd name="connsiteX87" fmla="*/ 1446099 w 1983504"/>
              <a:gd name="connsiteY87" fmla="*/ 6431153 h 6858000"/>
              <a:gd name="connsiteX88" fmla="*/ 1609132 w 1983504"/>
              <a:gd name="connsiteY88" fmla="*/ 6658805 h 6858000"/>
              <a:gd name="connsiteX89" fmla="*/ 1983504 w 1983504"/>
              <a:gd name="connsiteY89" fmla="*/ 6858000 h 6858000"/>
              <a:gd name="connsiteX90" fmla="*/ 0 w 1983504"/>
              <a:gd name="connsiteY9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1983504" h="6858000">
                <a:moveTo>
                  <a:pt x="0" y="0"/>
                </a:moveTo>
                <a:lnTo>
                  <a:pt x="1376658" y="0"/>
                </a:lnTo>
                <a:cubicBezTo>
                  <a:pt x="1482328" y="35571"/>
                  <a:pt x="1584980" y="78255"/>
                  <a:pt x="1690650" y="110269"/>
                </a:cubicBezTo>
                <a:cubicBezTo>
                  <a:pt x="1675553" y="145839"/>
                  <a:pt x="1660458" y="138725"/>
                  <a:pt x="1645361" y="135168"/>
                </a:cubicBezTo>
                <a:cubicBezTo>
                  <a:pt x="1554788" y="120941"/>
                  <a:pt x="1461194" y="110269"/>
                  <a:pt x="1373640" y="71141"/>
                </a:cubicBezTo>
                <a:cubicBezTo>
                  <a:pt x="1352504" y="64027"/>
                  <a:pt x="1328352" y="64027"/>
                  <a:pt x="1319295" y="88927"/>
                </a:cubicBezTo>
                <a:cubicBezTo>
                  <a:pt x="1304199" y="124497"/>
                  <a:pt x="1325332" y="145839"/>
                  <a:pt x="1346468" y="163625"/>
                </a:cubicBezTo>
                <a:cubicBezTo>
                  <a:pt x="1382696" y="195638"/>
                  <a:pt x="1424964" y="188525"/>
                  <a:pt x="1464213" y="192082"/>
                </a:cubicBezTo>
                <a:cubicBezTo>
                  <a:pt x="1572902" y="209867"/>
                  <a:pt x="1624228" y="259665"/>
                  <a:pt x="1648381" y="373491"/>
                </a:cubicBezTo>
                <a:cubicBezTo>
                  <a:pt x="1554788" y="327250"/>
                  <a:pt x="1461194" y="384162"/>
                  <a:pt x="1370620" y="352148"/>
                </a:cubicBezTo>
                <a:cubicBezTo>
                  <a:pt x="1346468" y="345034"/>
                  <a:pt x="1310237" y="355706"/>
                  <a:pt x="1322314" y="394834"/>
                </a:cubicBezTo>
                <a:cubicBezTo>
                  <a:pt x="1334390" y="430405"/>
                  <a:pt x="1373640" y="458860"/>
                  <a:pt x="1304199" y="451747"/>
                </a:cubicBezTo>
                <a:cubicBezTo>
                  <a:pt x="1252873" y="448189"/>
                  <a:pt x="1237778" y="405504"/>
                  <a:pt x="1222682" y="359262"/>
                </a:cubicBezTo>
                <a:cubicBezTo>
                  <a:pt x="1210606" y="334364"/>
                  <a:pt x="1177395" y="320135"/>
                  <a:pt x="1153242" y="334364"/>
                </a:cubicBezTo>
                <a:cubicBezTo>
                  <a:pt x="1123051" y="348592"/>
                  <a:pt x="1132108" y="387720"/>
                  <a:pt x="1132108" y="416176"/>
                </a:cubicBezTo>
                <a:cubicBezTo>
                  <a:pt x="1129088" y="469532"/>
                  <a:pt x="1153242" y="494431"/>
                  <a:pt x="1195509" y="505101"/>
                </a:cubicBezTo>
                <a:cubicBezTo>
                  <a:pt x="1246836" y="519330"/>
                  <a:pt x="1298160" y="537116"/>
                  <a:pt x="1364582" y="558458"/>
                </a:cubicBezTo>
                <a:cubicBezTo>
                  <a:pt x="1292122" y="594028"/>
                  <a:pt x="1237778" y="586915"/>
                  <a:pt x="1183434" y="558458"/>
                </a:cubicBezTo>
                <a:cubicBezTo>
                  <a:pt x="1117012" y="526444"/>
                  <a:pt x="1029458" y="483759"/>
                  <a:pt x="975114" y="522887"/>
                </a:cubicBezTo>
                <a:cubicBezTo>
                  <a:pt x="893597" y="579800"/>
                  <a:pt x="827176" y="544229"/>
                  <a:pt x="754716" y="533558"/>
                </a:cubicBezTo>
                <a:cubicBezTo>
                  <a:pt x="603758" y="512216"/>
                  <a:pt x="697352" y="480203"/>
                  <a:pt x="546395" y="462417"/>
                </a:cubicBezTo>
                <a:cubicBezTo>
                  <a:pt x="486012" y="455303"/>
                  <a:pt x="422610" y="426847"/>
                  <a:pt x="335056" y="465975"/>
                </a:cubicBezTo>
                <a:cubicBezTo>
                  <a:pt x="730563" y="672284"/>
                  <a:pt x="917750" y="658055"/>
                  <a:pt x="1270988" y="910606"/>
                </a:cubicBezTo>
                <a:cubicBezTo>
                  <a:pt x="1255893" y="935506"/>
                  <a:pt x="1240798" y="924835"/>
                  <a:pt x="1225701" y="921277"/>
                </a:cubicBezTo>
                <a:cubicBezTo>
                  <a:pt x="1201548" y="917720"/>
                  <a:pt x="1171356" y="903491"/>
                  <a:pt x="1165318" y="949734"/>
                </a:cubicBezTo>
                <a:cubicBezTo>
                  <a:pt x="1162298" y="985305"/>
                  <a:pt x="1180415" y="1003089"/>
                  <a:pt x="1210606" y="1006647"/>
                </a:cubicBezTo>
                <a:cubicBezTo>
                  <a:pt x="1298160" y="1020875"/>
                  <a:pt x="1376658" y="1070674"/>
                  <a:pt x="1455156" y="1113358"/>
                </a:cubicBezTo>
                <a:cubicBezTo>
                  <a:pt x="1491385" y="1131144"/>
                  <a:pt x="1530634" y="1156043"/>
                  <a:pt x="1515538" y="1220069"/>
                </a:cubicBezTo>
                <a:cubicBezTo>
                  <a:pt x="1485348" y="1237855"/>
                  <a:pt x="1464213" y="1212955"/>
                  <a:pt x="1440060" y="1209399"/>
                </a:cubicBezTo>
                <a:cubicBezTo>
                  <a:pt x="1415907" y="1205842"/>
                  <a:pt x="1358543" y="1220069"/>
                  <a:pt x="1373640" y="1230741"/>
                </a:cubicBezTo>
                <a:cubicBezTo>
                  <a:pt x="1443080" y="1269868"/>
                  <a:pt x="1316276" y="1365909"/>
                  <a:pt x="1400810" y="1365909"/>
                </a:cubicBezTo>
                <a:cubicBezTo>
                  <a:pt x="1539691" y="1365909"/>
                  <a:pt x="1615170" y="1536647"/>
                  <a:pt x="1748012" y="1540204"/>
                </a:cubicBezTo>
                <a:cubicBezTo>
                  <a:pt x="1769146" y="1540204"/>
                  <a:pt x="1778203" y="1572219"/>
                  <a:pt x="1778203" y="1597117"/>
                </a:cubicBezTo>
                <a:cubicBezTo>
                  <a:pt x="1778203" y="1629132"/>
                  <a:pt x="1757070" y="1632688"/>
                  <a:pt x="1735936" y="1636245"/>
                </a:cubicBezTo>
                <a:cubicBezTo>
                  <a:pt x="1702725" y="1639802"/>
                  <a:pt x="1666496" y="1597117"/>
                  <a:pt x="1624228" y="1657587"/>
                </a:cubicBezTo>
                <a:cubicBezTo>
                  <a:pt x="1702725" y="1693158"/>
                  <a:pt x="1784242" y="1728729"/>
                  <a:pt x="1781223" y="1849668"/>
                </a:cubicBezTo>
                <a:cubicBezTo>
                  <a:pt x="1781223" y="1881683"/>
                  <a:pt x="1814434" y="1895910"/>
                  <a:pt x="1838587" y="1903025"/>
                </a:cubicBezTo>
                <a:cubicBezTo>
                  <a:pt x="1880854" y="1917252"/>
                  <a:pt x="1914065" y="1938595"/>
                  <a:pt x="1938218" y="1984836"/>
                </a:cubicBezTo>
                <a:cubicBezTo>
                  <a:pt x="1938218" y="1995507"/>
                  <a:pt x="1938218" y="2002622"/>
                  <a:pt x="1938218" y="2013292"/>
                </a:cubicBezTo>
                <a:cubicBezTo>
                  <a:pt x="1932180" y="2123562"/>
                  <a:pt x="1871798" y="2120004"/>
                  <a:pt x="1805376" y="2102219"/>
                </a:cubicBezTo>
                <a:cubicBezTo>
                  <a:pt x="1726878" y="2080877"/>
                  <a:pt x="1648381" y="2038192"/>
                  <a:pt x="1563844" y="2077320"/>
                </a:cubicBezTo>
                <a:cubicBezTo>
                  <a:pt x="1681592" y="2130676"/>
                  <a:pt x="1811414" y="2134233"/>
                  <a:pt x="1920104" y="2208931"/>
                </a:cubicBezTo>
                <a:cubicBezTo>
                  <a:pt x="1515538" y="2223159"/>
                  <a:pt x="1159280" y="1984836"/>
                  <a:pt x="766792" y="1892353"/>
                </a:cubicBezTo>
                <a:cubicBezTo>
                  <a:pt x="778869" y="1952823"/>
                  <a:pt x="812080" y="1967051"/>
                  <a:pt x="839252" y="1974165"/>
                </a:cubicBezTo>
                <a:cubicBezTo>
                  <a:pt x="984170" y="2020407"/>
                  <a:pt x="1110974" y="2112891"/>
                  <a:pt x="1243816" y="2191146"/>
                </a:cubicBezTo>
                <a:cubicBezTo>
                  <a:pt x="1298160" y="2223159"/>
                  <a:pt x="1337410" y="2258731"/>
                  <a:pt x="1358543" y="2326314"/>
                </a:cubicBezTo>
                <a:cubicBezTo>
                  <a:pt x="1376658" y="2390340"/>
                  <a:pt x="1412888" y="2418796"/>
                  <a:pt x="1479310" y="2401012"/>
                </a:cubicBezTo>
                <a:cubicBezTo>
                  <a:pt x="1533654" y="2386784"/>
                  <a:pt x="1591018" y="2393898"/>
                  <a:pt x="1648381" y="2401012"/>
                </a:cubicBezTo>
                <a:cubicBezTo>
                  <a:pt x="1711782" y="2408126"/>
                  <a:pt x="1784242" y="2479267"/>
                  <a:pt x="1769146" y="2518395"/>
                </a:cubicBezTo>
                <a:cubicBezTo>
                  <a:pt x="1738956" y="2582422"/>
                  <a:pt x="1687630" y="2550408"/>
                  <a:pt x="1645361" y="2543294"/>
                </a:cubicBezTo>
                <a:cubicBezTo>
                  <a:pt x="1594036" y="2536181"/>
                  <a:pt x="1500444" y="2518395"/>
                  <a:pt x="1500444" y="2525509"/>
                </a:cubicBezTo>
                <a:cubicBezTo>
                  <a:pt x="1467232" y="2685576"/>
                  <a:pt x="1391754" y="2564636"/>
                  <a:pt x="1337410" y="2564636"/>
                </a:cubicBezTo>
                <a:cubicBezTo>
                  <a:pt x="1286084" y="2564636"/>
                  <a:pt x="1234759" y="2546851"/>
                  <a:pt x="1186452" y="2532623"/>
                </a:cubicBezTo>
                <a:cubicBezTo>
                  <a:pt x="1123051" y="2514837"/>
                  <a:pt x="1065688" y="2546851"/>
                  <a:pt x="1005304" y="2553965"/>
                </a:cubicBezTo>
                <a:cubicBezTo>
                  <a:pt x="950960" y="2561080"/>
                  <a:pt x="981150" y="2653563"/>
                  <a:pt x="947940" y="2692689"/>
                </a:cubicBezTo>
                <a:cubicBezTo>
                  <a:pt x="941903" y="2703362"/>
                  <a:pt x="935864" y="2703362"/>
                  <a:pt x="929826" y="2703362"/>
                </a:cubicBezTo>
                <a:cubicBezTo>
                  <a:pt x="911711" y="2980812"/>
                  <a:pt x="594701" y="2913227"/>
                  <a:pt x="594701" y="2923898"/>
                </a:cubicBezTo>
                <a:cubicBezTo>
                  <a:pt x="567529" y="2941684"/>
                  <a:pt x="534318" y="2899000"/>
                  <a:pt x="501108" y="2941684"/>
                </a:cubicBezTo>
                <a:cubicBezTo>
                  <a:pt x="643007" y="3137322"/>
                  <a:pt x="860386" y="3183563"/>
                  <a:pt x="1053610" y="3329402"/>
                </a:cubicBezTo>
                <a:cubicBezTo>
                  <a:pt x="893597" y="3379202"/>
                  <a:pt x="800002" y="3208463"/>
                  <a:pt x="682256" y="3229805"/>
                </a:cubicBezTo>
                <a:cubicBezTo>
                  <a:pt x="624893" y="3283162"/>
                  <a:pt x="796984" y="3368530"/>
                  <a:pt x="630932" y="3393429"/>
                </a:cubicBezTo>
                <a:cubicBezTo>
                  <a:pt x="703390" y="3439672"/>
                  <a:pt x="754716" y="3485914"/>
                  <a:pt x="806041" y="3539269"/>
                </a:cubicBezTo>
                <a:cubicBezTo>
                  <a:pt x="893597" y="3635309"/>
                  <a:pt x="911711" y="3699337"/>
                  <a:pt x="869444" y="3827390"/>
                </a:cubicBezTo>
                <a:cubicBezTo>
                  <a:pt x="842270" y="3912759"/>
                  <a:pt x="803022" y="3991015"/>
                  <a:pt x="839252" y="4090612"/>
                </a:cubicBezTo>
                <a:cubicBezTo>
                  <a:pt x="863405" y="4158196"/>
                  <a:pt x="854347" y="4204438"/>
                  <a:pt x="763774" y="4172424"/>
                </a:cubicBezTo>
                <a:cubicBezTo>
                  <a:pt x="667160" y="4140411"/>
                  <a:pt x="630932" y="4200882"/>
                  <a:pt x="655085" y="4321821"/>
                </a:cubicBezTo>
                <a:cubicBezTo>
                  <a:pt x="670179" y="4400076"/>
                  <a:pt x="655085" y="4424975"/>
                  <a:pt x="588662" y="4414305"/>
                </a:cubicBezTo>
                <a:cubicBezTo>
                  <a:pt x="516204" y="4403633"/>
                  <a:pt x="446764" y="4353835"/>
                  <a:pt x="356189" y="4378734"/>
                </a:cubicBezTo>
                <a:cubicBezTo>
                  <a:pt x="428648" y="4521016"/>
                  <a:pt x="582626" y="4478331"/>
                  <a:pt x="667160" y="4613499"/>
                </a:cubicBezTo>
                <a:cubicBezTo>
                  <a:pt x="567529" y="4613499"/>
                  <a:pt x="489031" y="4613499"/>
                  <a:pt x="416573" y="4585042"/>
                </a:cubicBezTo>
                <a:cubicBezTo>
                  <a:pt x="386381" y="4574373"/>
                  <a:pt x="353170" y="4560144"/>
                  <a:pt x="335056" y="4602828"/>
                </a:cubicBezTo>
                <a:cubicBezTo>
                  <a:pt x="313920" y="4652628"/>
                  <a:pt x="356189" y="4670412"/>
                  <a:pt x="380342" y="4677526"/>
                </a:cubicBezTo>
                <a:cubicBezTo>
                  <a:pt x="449784" y="4702425"/>
                  <a:pt x="504126" y="4759339"/>
                  <a:pt x="564510" y="4805580"/>
                </a:cubicBezTo>
                <a:cubicBezTo>
                  <a:pt x="694332" y="4905177"/>
                  <a:pt x="836233" y="4990547"/>
                  <a:pt x="944922" y="5154171"/>
                </a:cubicBezTo>
                <a:cubicBezTo>
                  <a:pt x="809060" y="5111487"/>
                  <a:pt x="706410" y="5011889"/>
                  <a:pt x="576586" y="4994104"/>
                </a:cubicBezTo>
                <a:cubicBezTo>
                  <a:pt x="688296" y="5143500"/>
                  <a:pt x="830194" y="5243097"/>
                  <a:pt x="963036" y="5353367"/>
                </a:cubicBezTo>
                <a:cubicBezTo>
                  <a:pt x="1002286" y="5385379"/>
                  <a:pt x="1041534" y="5406721"/>
                  <a:pt x="1047572" y="5474306"/>
                </a:cubicBezTo>
                <a:cubicBezTo>
                  <a:pt x="1065688" y="5605917"/>
                  <a:pt x="1113992" y="5712629"/>
                  <a:pt x="1222682" y="5769542"/>
                </a:cubicBezTo>
                <a:cubicBezTo>
                  <a:pt x="1222682" y="5769542"/>
                  <a:pt x="1216644" y="5790884"/>
                  <a:pt x="1213626" y="5801555"/>
                </a:cubicBezTo>
                <a:cubicBezTo>
                  <a:pt x="1147203" y="5805112"/>
                  <a:pt x="1095878" y="5726858"/>
                  <a:pt x="1014361" y="5755314"/>
                </a:cubicBezTo>
                <a:cubicBezTo>
                  <a:pt x="1095878" y="5862025"/>
                  <a:pt x="1162298" y="5954508"/>
                  <a:pt x="1274008" y="6004307"/>
                </a:cubicBezTo>
                <a:cubicBezTo>
                  <a:pt x="1364582" y="6043434"/>
                  <a:pt x="1476290" y="6068335"/>
                  <a:pt x="1542711" y="6196388"/>
                </a:cubicBezTo>
                <a:cubicBezTo>
                  <a:pt x="1467232" y="6221287"/>
                  <a:pt x="1409868" y="6189274"/>
                  <a:pt x="1352504" y="6167932"/>
                </a:cubicBezTo>
                <a:cubicBezTo>
                  <a:pt x="1264950" y="6132361"/>
                  <a:pt x="1177395" y="6093234"/>
                  <a:pt x="1089840" y="6057663"/>
                </a:cubicBezTo>
                <a:cubicBezTo>
                  <a:pt x="1056628" y="6043434"/>
                  <a:pt x="1020400" y="6036320"/>
                  <a:pt x="999266" y="6100347"/>
                </a:cubicBezTo>
                <a:cubicBezTo>
                  <a:pt x="1110974" y="6114575"/>
                  <a:pt x="1177395" y="6199945"/>
                  <a:pt x="1246836" y="6281757"/>
                </a:cubicBezTo>
                <a:cubicBezTo>
                  <a:pt x="1286084" y="6327999"/>
                  <a:pt x="1319295" y="6388469"/>
                  <a:pt x="1388735" y="6367127"/>
                </a:cubicBezTo>
                <a:cubicBezTo>
                  <a:pt x="1424964" y="6356456"/>
                  <a:pt x="1449118" y="6388469"/>
                  <a:pt x="1446099" y="6431153"/>
                </a:cubicBezTo>
                <a:cubicBezTo>
                  <a:pt x="1431002" y="6580550"/>
                  <a:pt x="1518558" y="6630349"/>
                  <a:pt x="1609132" y="6658805"/>
                </a:cubicBezTo>
                <a:cubicBezTo>
                  <a:pt x="1741974" y="6701489"/>
                  <a:pt x="1859720" y="6786859"/>
                  <a:pt x="1983504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4967335" y="433321"/>
            <a:ext cx="3329036" cy="635834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 defTabSz="832104"/>
            <a:r>
              <a:rPr lang="en-US" sz="4004" b="1" kern="0" spc="-119" dirty="0">
                <a:solidFill>
                  <a:srgbClr val="000000"/>
                </a:solidFill>
                <a:latin typeface="Abadi" panose="020B0604020104020204" pitchFamily="34" charset="0"/>
                <a:ea typeface="+mn-lt"/>
                <a:cs typeface="+mn-lt"/>
              </a:rPr>
              <a:t>Data Gathering</a:t>
            </a:r>
            <a:endParaRPr lang="en-US" sz="4004" kern="0" spc="-119" dirty="0">
              <a:solidFill>
                <a:srgbClr val="000000"/>
              </a:solidFill>
              <a:latin typeface="Abadi" panose="020B0604020104020204" pitchFamily="34" charset="0"/>
              <a:ea typeface="+mn-lt"/>
              <a:cs typeface="+mn-lt"/>
            </a:endParaRPr>
          </a:p>
          <a:p>
            <a:pPr marL="0" indent="0">
              <a:lnSpc>
                <a:spcPts val="5468"/>
              </a:lnSpc>
              <a:buNone/>
            </a:pPr>
            <a:endParaRPr lang="en-US" sz="4350" b="1" kern="0" spc="-131" dirty="0">
              <a:latin typeface="Inter"/>
            </a:endParaRPr>
          </a:p>
        </p:txBody>
      </p:sp>
      <p:pic>
        <p:nvPicPr>
          <p:cNvPr id="7" name="Imag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8563" y="3456374"/>
            <a:ext cx="4652886" cy="459597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Text 4"/>
          <p:cNvSpPr/>
          <p:nvPr/>
        </p:nvSpPr>
        <p:spPr>
          <a:xfrm>
            <a:off x="1016935" y="1622099"/>
            <a:ext cx="2648654" cy="340245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 defTabSz="832104">
              <a:lnSpc>
                <a:spcPts val="2488"/>
              </a:lnSpc>
            </a:pPr>
            <a:r>
              <a:rPr lang="en-US" sz="1957" b="1" kern="0" spc="-60">
                <a:solidFill>
                  <a:srgbClr val="000000"/>
                </a:solidFill>
                <a:latin typeface="Inter"/>
                <a:ea typeface="+mn-ea"/>
                <a:cs typeface="+mn-cs"/>
              </a:rPr>
              <a:t>Overview of dataset</a:t>
            </a:r>
            <a:endParaRPr lang="en-US"/>
          </a:p>
        </p:txBody>
      </p:sp>
      <p:sp>
        <p:nvSpPr>
          <p:cNvPr id="9" name="Text 5"/>
          <p:cNvSpPr/>
          <p:nvPr/>
        </p:nvSpPr>
        <p:spPr>
          <a:xfrm>
            <a:off x="1016935" y="2031814"/>
            <a:ext cx="5362505" cy="1255423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259715" indent="-259715" defTabSz="832104">
              <a:lnSpc>
                <a:spcPts val="2547"/>
              </a:lnSpc>
              <a:buFont typeface="Arial,Sans-Serif"/>
              <a:buChar char="•"/>
            </a:pPr>
            <a:r>
              <a:rPr lang="en-US" sz="1750" kern="0" spc="-35">
                <a:solidFill>
                  <a:srgbClr val="272525"/>
                </a:solidFill>
                <a:latin typeface="Inter"/>
              </a:rPr>
              <a:t>Our dataset comprises 4 CSV files. It encompasses data </a:t>
            </a:r>
            <a:r>
              <a:rPr lang="en-US" sz="1750" kern="0" spc="-35">
                <a:solidFill>
                  <a:srgbClr val="272525"/>
                </a:solidFill>
                <a:ea typeface="Inter"/>
              </a:rPr>
              <a:t>from 7 distinct categories. </a:t>
            </a:r>
            <a:endParaRPr lang="en-US">
              <a:cs typeface="Calibri"/>
            </a:endParaRPr>
          </a:p>
          <a:p>
            <a:pPr marL="259715" indent="-259715" defTabSz="832104">
              <a:lnSpc>
                <a:spcPts val="2547"/>
              </a:lnSpc>
              <a:buFont typeface="Arial,Sans-Serif"/>
              <a:buChar char="•"/>
            </a:pPr>
            <a:r>
              <a:rPr lang="en-US" sz="1750" kern="0" spc="-35">
                <a:solidFill>
                  <a:srgbClr val="272525"/>
                </a:solidFill>
                <a:ea typeface="Inter"/>
              </a:rPr>
              <a:t>The dataset is substantial, containing over 11 million rows and 87 columns.</a:t>
            </a:r>
            <a:endParaRPr lang="en-US" sz="1750" kern="0" spc="-35">
              <a:solidFill>
                <a:srgbClr val="272525"/>
              </a:solidFill>
              <a:ea typeface="Inter"/>
              <a:cs typeface="Calibri" panose="020F0502020204030204"/>
            </a:endParaRPr>
          </a:p>
          <a:p>
            <a:pPr marL="0" indent="0" algn="l">
              <a:lnSpc>
                <a:spcPts val="2799"/>
              </a:lnSpc>
              <a:buNone/>
            </a:pPr>
            <a:endParaRPr lang="en-US" sz="1750" kern="0" spc="-35">
              <a:solidFill>
                <a:srgbClr val="272525"/>
              </a:solidFill>
              <a:ea typeface="Inter"/>
            </a:endParaRPr>
          </a:p>
        </p:txBody>
      </p:sp>
      <p:pic>
        <p:nvPicPr>
          <p:cNvPr id="17" name="Image 1">
            <a:extLst>
              <a:ext uri="{FF2B5EF4-FFF2-40B4-BE49-F238E27FC236}">
                <a16:creationId xmlns:a16="http://schemas.microsoft.com/office/drawing/2014/main" id="{711DF3A9-CDE5-1118-CC55-FF65889F5B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45987" y="3456374"/>
            <a:ext cx="4969955" cy="456284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8" name="Text 4">
            <a:extLst>
              <a:ext uri="{FF2B5EF4-FFF2-40B4-BE49-F238E27FC236}">
                <a16:creationId xmlns:a16="http://schemas.microsoft.com/office/drawing/2014/main" id="{0AA087F8-2A16-CEA0-7CD3-2BCAC84EB31E}"/>
              </a:ext>
            </a:extLst>
          </p:cNvPr>
          <p:cNvSpPr/>
          <p:nvPr/>
        </p:nvSpPr>
        <p:spPr>
          <a:xfrm>
            <a:off x="7034418" y="1645266"/>
            <a:ext cx="2034625" cy="317917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 defTabSz="832104">
              <a:lnSpc>
                <a:spcPts val="2488"/>
              </a:lnSpc>
            </a:pPr>
            <a:r>
              <a:rPr lang="en-US" sz="1957" b="1" kern="0" spc="-60">
                <a:solidFill>
                  <a:srgbClr val="000000"/>
                </a:solidFill>
                <a:latin typeface="Inter"/>
                <a:ea typeface="+mn-lt"/>
                <a:cs typeface="+mn-lt"/>
              </a:rPr>
              <a:t>Data Distribution</a:t>
            </a:r>
            <a:endParaRPr lang="en-US" sz="2150">
              <a:cs typeface="Calibri"/>
            </a:endParaRPr>
          </a:p>
        </p:txBody>
      </p:sp>
      <p:sp>
        <p:nvSpPr>
          <p:cNvPr id="19" name="Text 5">
            <a:extLst>
              <a:ext uri="{FF2B5EF4-FFF2-40B4-BE49-F238E27FC236}">
                <a16:creationId xmlns:a16="http://schemas.microsoft.com/office/drawing/2014/main" id="{019B9E1D-9947-A4B1-BD3B-13C72D1E7E8F}"/>
              </a:ext>
            </a:extLst>
          </p:cNvPr>
          <p:cNvSpPr/>
          <p:nvPr/>
        </p:nvSpPr>
        <p:spPr>
          <a:xfrm>
            <a:off x="7034418" y="2138310"/>
            <a:ext cx="4793095" cy="68605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259715" indent="-259715" defTabSz="832104">
              <a:buFont typeface="Arial"/>
              <a:buChar char="•"/>
            </a:pPr>
            <a:r>
              <a:rPr lang="en-US" sz="1750" kern="0" spc="-35">
                <a:solidFill>
                  <a:srgbClr val="272525"/>
                </a:solidFill>
                <a:ea typeface="Inter"/>
              </a:rPr>
              <a:t>dataset displays an unbalanced distribution across categories.</a:t>
            </a:r>
            <a:endParaRPr lang="en-US"/>
          </a:p>
        </p:txBody>
      </p:sp>
      <p:pic>
        <p:nvPicPr>
          <p:cNvPr id="2" name="Audio 168">
            <a:hlinkClick r:id="" action="ppaction://media"/>
            <a:extLst>
              <a:ext uri="{FF2B5EF4-FFF2-40B4-BE49-F238E27FC236}">
                <a16:creationId xmlns:a16="http://schemas.microsoft.com/office/drawing/2014/main" id="{3D4888A9-1DEE-76D0-EBAA-D4301B5E009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152500" t="-152500" r="-152500" b="-152500"/>
          <a:stretch>
            <a:fillRect/>
          </a:stretch>
        </p:blipFill>
        <p:spPr>
          <a:xfrm>
            <a:off x="12062765" y="5661965"/>
            <a:ext cx="2468880" cy="246888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811219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80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7C1E5815-D54C-487F-A054-6D4930ADE3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30400" cy="8229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736F0DFD-0954-464F-BF12-DD2E6F6E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2250195" y="0"/>
            <a:ext cx="2380205" cy="8229600"/>
          </a:xfrm>
          <a:custGeom>
            <a:avLst/>
            <a:gdLst>
              <a:gd name="connsiteX0" fmla="*/ 0 w 1983504"/>
              <a:gd name="connsiteY0" fmla="*/ 0 h 6858000"/>
              <a:gd name="connsiteX1" fmla="*/ 1376658 w 1983504"/>
              <a:gd name="connsiteY1" fmla="*/ 0 h 6858000"/>
              <a:gd name="connsiteX2" fmla="*/ 1690650 w 1983504"/>
              <a:gd name="connsiteY2" fmla="*/ 110269 h 6858000"/>
              <a:gd name="connsiteX3" fmla="*/ 1645361 w 1983504"/>
              <a:gd name="connsiteY3" fmla="*/ 135168 h 6858000"/>
              <a:gd name="connsiteX4" fmla="*/ 1373640 w 1983504"/>
              <a:gd name="connsiteY4" fmla="*/ 71141 h 6858000"/>
              <a:gd name="connsiteX5" fmla="*/ 1319295 w 1983504"/>
              <a:gd name="connsiteY5" fmla="*/ 88927 h 6858000"/>
              <a:gd name="connsiteX6" fmla="*/ 1346468 w 1983504"/>
              <a:gd name="connsiteY6" fmla="*/ 163625 h 6858000"/>
              <a:gd name="connsiteX7" fmla="*/ 1464213 w 1983504"/>
              <a:gd name="connsiteY7" fmla="*/ 192082 h 6858000"/>
              <a:gd name="connsiteX8" fmla="*/ 1648381 w 1983504"/>
              <a:gd name="connsiteY8" fmla="*/ 373491 h 6858000"/>
              <a:gd name="connsiteX9" fmla="*/ 1370620 w 1983504"/>
              <a:gd name="connsiteY9" fmla="*/ 352148 h 6858000"/>
              <a:gd name="connsiteX10" fmla="*/ 1322314 w 1983504"/>
              <a:gd name="connsiteY10" fmla="*/ 394834 h 6858000"/>
              <a:gd name="connsiteX11" fmla="*/ 1304199 w 1983504"/>
              <a:gd name="connsiteY11" fmla="*/ 451747 h 6858000"/>
              <a:gd name="connsiteX12" fmla="*/ 1222682 w 1983504"/>
              <a:gd name="connsiteY12" fmla="*/ 359262 h 6858000"/>
              <a:gd name="connsiteX13" fmla="*/ 1153242 w 1983504"/>
              <a:gd name="connsiteY13" fmla="*/ 334364 h 6858000"/>
              <a:gd name="connsiteX14" fmla="*/ 1132108 w 1983504"/>
              <a:gd name="connsiteY14" fmla="*/ 416176 h 6858000"/>
              <a:gd name="connsiteX15" fmla="*/ 1195509 w 1983504"/>
              <a:gd name="connsiteY15" fmla="*/ 505101 h 6858000"/>
              <a:gd name="connsiteX16" fmla="*/ 1364582 w 1983504"/>
              <a:gd name="connsiteY16" fmla="*/ 558458 h 6858000"/>
              <a:gd name="connsiteX17" fmla="*/ 1183434 w 1983504"/>
              <a:gd name="connsiteY17" fmla="*/ 558458 h 6858000"/>
              <a:gd name="connsiteX18" fmla="*/ 975114 w 1983504"/>
              <a:gd name="connsiteY18" fmla="*/ 522887 h 6858000"/>
              <a:gd name="connsiteX19" fmla="*/ 754716 w 1983504"/>
              <a:gd name="connsiteY19" fmla="*/ 533558 h 6858000"/>
              <a:gd name="connsiteX20" fmla="*/ 546395 w 1983504"/>
              <a:gd name="connsiteY20" fmla="*/ 462417 h 6858000"/>
              <a:gd name="connsiteX21" fmla="*/ 335056 w 1983504"/>
              <a:gd name="connsiteY21" fmla="*/ 465975 h 6858000"/>
              <a:gd name="connsiteX22" fmla="*/ 1270988 w 1983504"/>
              <a:gd name="connsiteY22" fmla="*/ 910606 h 6858000"/>
              <a:gd name="connsiteX23" fmla="*/ 1225701 w 1983504"/>
              <a:gd name="connsiteY23" fmla="*/ 921277 h 6858000"/>
              <a:gd name="connsiteX24" fmla="*/ 1165318 w 1983504"/>
              <a:gd name="connsiteY24" fmla="*/ 949734 h 6858000"/>
              <a:gd name="connsiteX25" fmla="*/ 1210606 w 1983504"/>
              <a:gd name="connsiteY25" fmla="*/ 1006647 h 6858000"/>
              <a:gd name="connsiteX26" fmla="*/ 1455156 w 1983504"/>
              <a:gd name="connsiteY26" fmla="*/ 1113358 h 6858000"/>
              <a:gd name="connsiteX27" fmla="*/ 1515538 w 1983504"/>
              <a:gd name="connsiteY27" fmla="*/ 1220069 h 6858000"/>
              <a:gd name="connsiteX28" fmla="*/ 1440060 w 1983504"/>
              <a:gd name="connsiteY28" fmla="*/ 1209399 h 6858000"/>
              <a:gd name="connsiteX29" fmla="*/ 1373640 w 1983504"/>
              <a:gd name="connsiteY29" fmla="*/ 1230741 h 6858000"/>
              <a:gd name="connsiteX30" fmla="*/ 1400810 w 1983504"/>
              <a:gd name="connsiteY30" fmla="*/ 1365909 h 6858000"/>
              <a:gd name="connsiteX31" fmla="*/ 1748012 w 1983504"/>
              <a:gd name="connsiteY31" fmla="*/ 1540204 h 6858000"/>
              <a:gd name="connsiteX32" fmla="*/ 1778203 w 1983504"/>
              <a:gd name="connsiteY32" fmla="*/ 1597117 h 6858000"/>
              <a:gd name="connsiteX33" fmla="*/ 1735936 w 1983504"/>
              <a:gd name="connsiteY33" fmla="*/ 1636245 h 6858000"/>
              <a:gd name="connsiteX34" fmla="*/ 1624228 w 1983504"/>
              <a:gd name="connsiteY34" fmla="*/ 1657587 h 6858000"/>
              <a:gd name="connsiteX35" fmla="*/ 1781223 w 1983504"/>
              <a:gd name="connsiteY35" fmla="*/ 1849668 h 6858000"/>
              <a:gd name="connsiteX36" fmla="*/ 1838587 w 1983504"/>
              <a:gd name="connsiteY36" fmla="*/ 1903025 h 6858000"/>
              <a:gd name="connsiteX37" fmla="*/ 1938218 w 1983504"/>
              <a:gd name="connsiteY37" fmla="*/ 1984836 h 6858000"/>
              <a:gd name="connsiteX38" fmla="*/ 1938218 w 1983504"/>
              <a:gd name="connsiteY38" fmla="*/ 2013292 h 6858000"/>
              <a:gd name="connsiteX39" fmla="*/ 1805376 w 1983504"/>
              <a:gd name="connsiteY39" fmla="*/ 2102219 h 6858000"/>
              <a:gd name="connsiteX40" fmla="*/ 1563844 w 1983504"/>
              <a:gd name="connsiteY40" fmla="*/ 2077320 h 6858000"/>
              <a:gd name="connsiteX41" fmla="*/ 1920104 w 1983504"/>
              <a:gd name="connsiteY41" fmla="*/ 2208931 h 6858000"/>
              <a:gd name="connsiteX42" fmla="*/ 766792 w 1983504"/>
              <a:gd name="connsiteY42" fmla="*/ 1892353 h 6858000"/>
              <a:gd name="connsiteX43" fmla="*/ 839252 w 1983504"/>
              <a:gd name="connsiteY43" fmla="*/ 1974165 h 6858000"/>
              <a:gd name="connsiteX44" fmla="*/ 1243816 w 1983504"/>
              <a:gd name="connsiteY44" fmla="*/ 2191146 h 6858000"/>
              <a:gd name="connsiteX45" fmla="*/ 1358543 w 1983504"/>
              <a:gd name="connsiteY45" fmla="*/ 2326314 h 6858000"/>
              <a:gd name="connsiteX46" fmla="*/ 1479310 w 1983504"/>
              <a:gd name="connsiteY46" fmla="*/ 2401012 h 6858000"/>
              <a:gd name="connsiteX47" fmla="*/ 1648381 w 1983504"/>
              <a:gd name="connsiteY47" fmla="*/ 2401012 h 6858000"/>
              <a:gd name="connsiteX48" fmla="*/ 1769146 w 1983504"/>
              <a:gd name="connsiteY48" fmla="*/ 2518395 h 6858000"/>
              <a:gd name="connsiteX49" fmla="*/ 1645361 w 1983504"/>
              <a:gd name="connsiteY49" fmla="*/ 2543294 h 6858000"/>
              <a:gd name="connsiteX50" fmla="*/ 1500444 w 1983504"/>
              <a:gd name="connsiteY50" fmla="*/ 2525509 h 6858000"/>
              <a:gd name="connsiteX51" fmla="*/ 1337410 w 1983504"/>
              <a:gd name="connsiteY51" fmla="*/ 2564636 h 6858000"/>
              <a:gd name="connsiteX52" fmla="*/ 1186452 w 1983504"/>
              <a:gd name="connsiteY52" fmla="*/ 2532623 h 6858000"/>
              <a:gd name="connsiteX53" fmla="*/ 1005304 w 1983504"/>
              <a:gd name="connsiteY53" fmla="*/ 2553965 h 6858000"/>
              <a:gd name="connsiteX54" fmla="*/ 947940 w 1983504"/>
              <a:gd name="connsiteY54" fmla="*/ 2692689 h 6858000"/>
              <a:gd name="connsiteX55" fmla="*/ 929826 w 1983504"/>
              <a:gd name="connsiteY55" fmla="*/ 2703362 h 6858000"/>
              <a:gd name="connsiteX56" fmla="*/ 594701 w 1983504"/>
              <a:gd name="connsiteY56" fmla="*/ 2923898 h 6858000"/>
              <a:gd name="connsiteX57" fmla="*/ 501108 w 1983504"/>
              <a:gd name="connsiteY57" fmla="*/ 2941684 h 6858000"/>
              <a:gd name="connsiteX58" fmla="*/ 1053610 w 1983504"/>
              <a:gd name="connsiteY58" fmla="*/ 3329402 h 6858000"/>
              <a:gd name="connsiteX59" fmla="*/ 682256 w 1983504"/>
              <a:gd name="connsiteY59" fmla="*/ 3229805 h 6858000"/>
              <a:gd name="connsiteX60" fmla="*/ 630932 w 1983504"/>
              <a:gd name="connsiteY60" fmla="*/ 3393429 h 6858000"/>
              <a:gd name="connsiteX61" fmla="*/ 806041 w 1983504"/>
              <a:gd name="connsiteY61" fmla="*/ 3539269 h 6858000"/>
              <a:gd name="connsiteX62" fmla="*/ 869444 w 1983504"/>
              <a:gd name="connsiteY62" fmla="*/ 3827390 h 6858000"/>
              <a:gd name="connsiteX63" fmla="*/ 839252 w 1983504"/>
              <a:gd name="connsiteY63" fmla="*/ 4090612 h 6858000"/>
              <a:gd name="connsiteX64" fmla="*/ 763774 w 1983504"/>
              <a:gd name="connsiteY64" fmla="*/ 4172424 h 6858000"/>
              <a:gd name="connsiteX65" fmla="*/ 655085 w 1983504"/>
              <a:gd name="connsiteY65" fmla="*/ 4321821 h 6858000"/>
              <a:gd name="connsiteX66" fmla="*/ 588662 w 1983504"/>
              <a:gd name="connsiteY66" fmla="*/ 4414305 h 6858000"/>
              <a:gd name="connsiteX67" fmla="*/ 356189 w 1983504"/>
              <a:gd name="connsiteY67" fmla="*/ 4378734 h 6858000"/>
              <a:gd name="connsiteX68" fmla="*/ 667160 w 1983504"/>
              <a:gd name="connsiteY68" fmla="*/ 4613499 h 6858000"/>
              <a:gd name="connsiteX69" fmla="*/ 416573 w 1983504"/>
              <a:gd name="connsiteY69" fmla="*/ 4585042 h 6858000"/>
              <a:gd name="connsiteX70" fmla="*/ 335056 w 1983504"/>
              <a:gd name="connsiteY70" fmla="*/ 4602828 h 6858000"/>
              <a:gd name="connsiteX71" fmla="*/ 380342 w 1983504"/>
              <a:gd name="connsiteY71" fmla="*/ 4677526 h 6858000"/>
              <a:gd name="connsiteX72" fmla="*/ 564510 w 1983504"/>
              <a:gd name="connsiteY72" fmla="*/ 4805580 h 6858000"/>
              <a:gd name="connsiteX73" fmla="*/ 944922 w 1983504"/>
              <a:gd name="connsiteY73" fmla="*/ 5154171 h 6858000"/>
              <a:gd name="connsiteX74" fmla="*/ 576586 w 1983504"/>
              <a:gd name="connsiteY74" fmla="*/ 4994104 h 6858000"/>
              <a:gd name="connsiteX75" fmla="*/ 963036 w 1983504"/>
              <a:gd name="connsiteY75" fmla="*/ 5353367 h 6858000"/>
              <a:gd name="connsiteX76" fmla="*/ 1047572 w 1983504"/>
              <a:gd name="connsiteY76" fmla="*/ 5474306 h 6858000"/>
              <a:gd name="connsiteX77" fmla="*/ 1222682 w 1983504"/>
              <a:gd name="connsiteY77" fmla="*/ 5769542 h 6858000"/>
              <a:gd name="connsiteX78" fmla="*/ 1213626 w 1983504"/>
              <a:gd name="connsiteY78" fmla="*/ 5801555 h 6858000"/>
              <a:gd name="connsiteX79" fmla="*/ 1014361 w 1983504"/>
              <a:gd name="connsiteY79" fmla="*/ 5755314 h 6858000"/>
              <a:gd name="connsiteX80" fmla="*/ 1274008 w 1983504"/>
              <a:gd name="connsiteY80" fmla="*/ 6004307 h 6858000"/>
              <a:gd name="connsiteX81" fmla="*/ 1542711 w 1983504"/>
              <a:gd name="connsiteY81" fmla="*/ 6196388 h 6858000"/>
              <a:gd name="connsiteX82" fmla="*/ 1352504 w 1983504"/>
              <a:gd name="connsiteY82" fmla="*/ 6167932 h 6858000"/>
              <a:gd name="connsiteX83" fmla="*/ 1089840 w 1983504"/>
              <a:gd name="connsiteY83" fmla="*/ 6057663 h 6858000"/>
              <a:gd name="connsiteX84" fmla="*/ 999266 w 1983504"/>
              <a:gd name="connsiteY84" fmla="*/ 6100347 h 6858000"/>
              <a:gd name="connsiteX85" fmla="*/ 1246836 w 1983504"/>
              <a:gd name="connsiteY85" fmla="*/ 6281757 h 6858000"/>
              <a:gd name="connsiteX86" fmla="*/ 1388735 w 1983504"/>
              <a:gd name="connsiteY86" fmla="*/ 6367127 h 6858000"/>
              <a:gd name="connsiteX87" fmla="*/ 1446099 w 1983504"/>
              <a:gd name="connsiteY87" fmla="*/ 6431153 h 6858000"/>
              <a:gd name="connsiteX88" fmla="*/ 1609132 w 1983504"/>
              <a:gd name="connsiteY88" fmla="*/ 6658805 h 6858000"/>
              <a:gd name="connsiteX89" fmla="*/ 1983504 w 1983504"/>
              <a:gd name="connsiteY89" fmla="*/ 6858000 h 6858000"/>
              <a:gd name="connsiteX90" fmla="*/ 0 w 1983504"/>
              <a:gd name="connsiteY9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1983504" h="6858000">
                <a:moveTo>
                  <a:pt x="0" y="0"/>
                </a:moveTo>
                <a:lnTo>
                  <a:pt x="1376658" y="0"/>
                </a:lnTo>
                <a:cubicBezTo>
                  <a:pt x="1482328" y="35571"/>
                  <a:pt x="1584980" y="78255"/>
                  <a:pt x="1690650" y="110269"/>
                </a:cubicBezTo>
                <a:cubicBezTo>
                  <a:pt x="1675553" y="145839"/>
                  <a:pt x="1660458" y="138725"/>
                  <a:pt x="1645361" y="135168"/>
                </a:cubicBezTo>
                <a:cubicBezTo>
                  <a:pt x="1554788" y="120941"/>
                  <a:pt x="1461194" y="110269"/>
                  <a:pt x="1373640" y="71141"/>
                </a:cubicBezTo>
                <a:cubicBezTo>
                  <a:pt x="1352504" y="64027"/>
                  <a:pt x="1328352" y="64027"/>
                  <a:pt x="1319295" y="88927"/>
                </a:cubicBezTo>
                <a:cubicBezTo>
                  <a:pt x="1304199" y="124497"/>
                  <a:pt x="1325332" y="145839"/>
                  <a:pt x="1346468" y="163625"/>
                </a:cubicBezTo>
                <a:cubicBezTo>
                  <a:pt x="1382696" y="195638"/>
                  <a:pt x="1424964" y="188525"/>
                  <a:pt x="1464213" y="192082"/>
                </a:cubicBezTo>
                <a:cubicBezTo>
                  <a:pt x="1572902" y="209867"/>
                  <a:pt x="1624228" y="259665"/>
                  <a:pt x="1648381" y="373491"/>
                </a:cubicBezTo>
                <a:cubicBezTo>
                  <a:pt x="1554788" y="327250"/>
                  <a:pt x="1461194" y="384162"/>
                  <a:pt x="1370620" y="352148"/>
                </a:cubicBezTo>
                <a:cubicBezTo>
                  <a:pt x="1346468" y="345034"/>
                  <a:pt x="1310237" y="355706"/>
                  <a:pt x="1322314" y="394834"/>
                </a:cubicBezTo>
                <a:cubicBezTo>
                  <a:pt x="1334390" y="430405"/>
                  <a:pt x="1373640" y="458860"/>
                  <a:pt x="1304199" y="451747"/>
                </a:cubicBezTo>
                <a:cubicBezTo>
                  <a:pt x="1252873" y="448189"/>
                  <a:pt x="1237778" y="405504"/>
                  <a:pt x="1222682" y="359262"/>
                </a:cubicBezTo>
                <a:cubicBezTo>
                  <a:pt x="1210606" y="334364"/>
                  <a:pt x="1177395" y="320135"/>
                  <a:pt x="1153242" y="334364"/>
                </a:cubicBezTo>
                <a:cubicBezTo>
                  <a:pt x="1123051" y="348592"/>
                  <a:pt x="1132108" y="387720"/>
                  <a:pt x="1132108" y="416176"/>
                </a:cubicBezTo>
                <a:cubicBezTo>
                  <a:pt x="1129088" y="469532"/>
                  <a:pt x="1153242" y="494431"/>
                  <a:pt x="1195509" y="505101"/>
                </a:cubicBezTo>
                <a:cubicBezTo>
                  <a:pt x="1246836" y="519330"/>
                  <a:pt x="1298160" y="537116"/>
                  <a:pt x="1364582" y="558458"/>
                </a:cubicBezTo>
                <a:cubicBezTo>
                  <a:pt x="1292122" y="594028"/>
                  <a:pt x="1237778" y="586915"/>
                  <a:pt x="1183434" y="558458"/>
                </a:cubicBezTo>
                <a:cubicBezTo>
                  <a:pt x="1117012" y="526444"/>
                  <a:pt x="1029458" y="483759"/>
                  <a:pt x="975114" y="522887"/>
                </a:cubicBezTo>
                <a:cubicBezTo>
                  <a:pt x="893597" y="579800"/>
                  <a:pt x="827176" y="544229"/>
                  <a:pt x="754716" y="533558"/>
                </a:cubicBezTo>
                <a:cubicBezTo>
                  <a:pt x="603758" y="512216"/>
                  <a:pt x="697352" y="480203"/>
                  <a:pt x="546395" y="462417"/>
                </a:cubicBezTo>
                <a:cubicBezTo>
                  <a:pt x="486012" y="455303"/>
                  <a:pt x="422610" y="426847"/>
                  <a:pt x="335056" y="465975"/>
                </a:cubicBezTo>
                <a:cubicBezTo>
                  <a:pt x="730563" y="672284"/>
                  <a:pt x="917750" y="658055"/>
                  <a:pt x="1270988" y="910606"/>
                </a:cubicBezTo>
                <a:cubicBezTo>
                  <a:pt x="1255893" y="935506"/>
                  <a:pt x="1240798" y="924835"/>
                  <a:pt x="1225701" y="921277"/>
                </a:cubicBezTo>
                <a:cubicBezTo>
                  <a:pt x="1201548" y="917720"/>
                  <a:pt x="1171356" y="903491"/>
                  <a:pt x="1165318" y="949734"/>
                </a:cubicBezTo>
                <a:cubicBezTo>
                  <a:pt x="1162298" y="985305"/>
                  <a:pt x="1180415" y="1003089"/>
                  <a:pt x="1210606" y="1006647"/>
                </a:cubicBezTo>
                <a:cubicBezTo>
                  <a:pt x="1298160" y="1020875"/>
                  <a:pt x="1376658" y="1070674"/>
                  <a:pt x="1455156" y="1113358"/>
                </a:cubicBezTo>
                <a:cubicBezTo>
                  <a:pt x="1491385" y="1131144"/>
                  <a:pt x="1530634" y="1156043"/>
                  <a:pt x="1515538" y="1220069"/>
                </a:cubicBezTo>
                <a:cubicBezTo>
                  <a:pt x="1485348" y="1237855"/>
                  <a:pt x="1464213" y="1212955"/>
                  <a:pt x="1440060" y="1209399"/>
                </a:cubicBezTo>
                <a:cubicBezTo>
                  <a:pt x="1415907" y="1205842"/>
                  <a:pt x="1358543" y="1220069"/>
                  <a:pt x="1373640" y="1230741"/>
                </a:cubicBezTo>
                <a:cubicBezTo>
                  <a:pt x="1443080" y="1269868"/>
                  <a:pt x="1316276" y="1365909"/>
                  <a:pt x="1400810" y="1365909"/>
                </a:cubicBezTo>
                <a:cubicBezTo>
                  <a:pt x="1539691" y="1365909"/>
                  <a:pt x="1615170" y="1536647"/>
                  <a:pt x="1748012" y="1540204"/>
                </a:cubicBezTo>
                <a:cubicBezTo>
                  <a:pt x="1769146" y="1540204"/>
                  <a:pt x="1778203" y="1572219"/>
                  <a:pt x="1778203" y="1597117"/>
                </a:cubicBezTo>
                <a:cubicBezTo>
                  <a:pt x="1778203" y="1629132"/>
                  <a:pt x="1757070" y="1632688"/>
                  <a:pt x="1735936" y="1636245"/>
                </a:cubicBezTo>
                <a:cubicBezTo>
                  <a:pt x="1702725" y="1639802"/>
                  <a:pt x="1666496" y="1597117"/>
                  <a:pt x="1624228" y="1657587"/>
                </a:cubicBezTo>
                <a:cubicBezTo>
                  <a:pt x="1702725" y="1693158"/>
                  <a:pt x="1784242" y="1728729"/>
                  <a:pt x="1781223" y="1849668"/>
                </a:cubicBezTo>
                <a:cubicBezTo>
                  <a:pt x="1781223" y="1881683"/>
                  <a:pt x="1814434" y="1895910"/>
                  <a:pt x="1838587" y="1903025"/>
                </a:cubicBezTo>
                <a:cubicBezTo>
                  <a:pt x="1880854" y="1917252"/>
                  <a:pt x="1914065" y="1938595"/>
                  <a:pt x="1938218" y="1984836"/>
                </a:cubicBezTo>
                <a:cubicBezTo>
                  <a:pt x="1938218" y="1995507"/>
                  <a:pt x="1938218" y="2002622"/>
                  <a:pt x="1938218" y="2013292"/>
                </a:cubicBezTo>
                <a:cubicBezTo>
                  <a:pt x="1932180" y="2123562"/>
                  <a:pt x="1871798" y="2120004"/>
                  <a:pt x="1805376" y="2102219"/>
                </a:cubicBezTo>
                <a:cubicBezTo>
                  <a:pt x="1726878" y="2080877"/>
                  <a:pt x="1648381" y="2038192"/>
                  <a:pt x="1563844" y="2077320"/>
                </a:cubicBezTo>
                <a:cubicBezTo>
                  <a:pt x="1681592" y="2130676"/>
                  <a:pt x="1811414" y="2134233"/>
                  <a:pt x="1920104" y="2208931"/>
                </a:cubicBezTo>
                <a:cubicBezTo>
                  <a:pt x="1515538" y="2223159"/>
                  <a:pt x="1159280" y="1984836"/>
                  <a:pt x="766792" y="1892353"/>
                </a:cubicBezTo>
                <a:cubicBezTo>
                  <a:pt x="778869" y="1952823"/>
                  <a:pt x="812080" y="1967051"/>
                  <a:pt x="839252" y="1974165"/>
                </a:cubicBezTo>
                <a:cubicBezTo>
                  <a:pt x="984170" y="2020407"/>
                  <a:pt x="1110974" y="2112891"/>
                  <a:pt x="1243816" y="2191146"/>
                </a:cubicBezTo>
                <a:cubicBezTo>
                  <a:pt x="1298160" y="2223159"/>
                  <a:pt x="1337410" y="2258731"/>
                  <a:pt x="1358543" y="2326314"/>
                </a:cubicBezTo>
                <a:cubicBezTo>
                  <a:pt x="1376658" y="2390340"/>
                  <a:pt x="1412888" y="2418796"/>
                  <a:pt x="1479310" y="2401012"/>
                </a:cubicBezTo>
                <a:cubicBezTo>
                  <a:pt x="1533654" y="2386784"/>
                  <a:pt x="1591018" y="2393898"/>
                  <a:pt x="1648381" y="2401012"/>
                </a:cubicBezTo>
                <a:cubicBezTo>
                  <a:pt x="1711782" y="2408126"/>
                  <a:pt x="1784242" y="2479267"/>
                  <a:pt x="1769146" y="2518395"/>
                </a:cubicBezTo>
                <a:cubicBezTo>
                  <a:pt x="1738956" y="2582422"/>
                  <a:pt x="1687630" y="2550408"/>
                  <a:pt x="1645361" y="2543294"/>
                </a:cubicBezTo>
                <a:cubicBezTo>
                  <a:pt x="1594036" y="2536181"/>
                  <a:pt x="1500444" y="2518395"/>
                  <a:pt x="1500444" y="2525509"/>
                </a:cubicBezTo>
                <a:cubicBezTo>
                  <a:pt x="1467232" y="2685576"/>
                  <a:pt x="1391754" y="2564636"/>
                  <a:pt x="1337410" y="2564636"/>
                </a:cubicBezTo>
                <a:cubicBezTo>
                  <a:pt x="1286084" y="2564636"/>
                  <a:pt x="1234759" y="2546851"/>
                  <a:pt x="1186452" y="2532623"/>
                </a:cubicBezTo>
                <a:cubicBezTo>
                  <a:pt x="1123051" y="2514837"/>
                  <a:pt x="1065688" y="2546851"/>
                  <a:pt x="1005304" y="2553965"/>
                </a:cubicBezTo>
                <a:cubicBezTo>
                  <a:pt x="950960" y="2561080"/>
                  <a:pt x="981150" y="2653563"/>
                  <a:pt x="947940" y="2692689"/>
                </a:cubicBezTo>
                <a:cubicBezTo>
                  <a:pt x="941903" y="2703362"/>
                  <a:pt x="935864" y="2703362"/>
                  <a:pt x="929826" y="2703362"/>
                </a:cubicBezTo>
                <a:cubicBezTo>
                  <a:pt x="911711" y="2980812"/>
                  <a:pt x="594701" y="2913227"/>
                  <a:pt x="594701" y="2923898"/>
                </a:cubicBezTo>
                <a:cubicBezTo>
                  <a:pt x="567529" y="2941684"/>
                  <a:pt x="534318" y="2899000"/>
                  <a:pt x="501108" y="2941684"/>
                </a:cubicBezTo>
                <a:cubicBezTo>
                  <a:pt x="643007" y="3137322"/>
                  <a:pt x="860386" y="3183563"/>
                  <a:pt x="1053610" y="3329402"/>
                </a:cubicBezTo>
                <a:cubicBezTo>
                  <a:pt x="893597" y="3379202"/>
                  <a:pt x="800002" y="3208463"/>
                  <a:pt x="682256" y="3229805"/>
                </a:cubicBezTo>
                <a:cubicBezTo>
                  <a:pt x="624893" y="3283162"/>
                  <a:pt x="796984" y="3368530"/>
                  <a:pt x="630932" y="3393429"/>
                </a:cubicBezTo>
                <a:cubicBezTo>
                  <a:pt x="703390" y="3439672"/>
                  <a:pt x="754716" y="3485914"/>
                  <a:pt x="806041" y="3539269"/>
                </a:cubicBezTo>
                <a:cubicBezTo>
                  <a:pt x="893597" y="3635309"/>
                  <a:pt x="911711" y="3699337"/>
                  <a:pt x="869444" y="3827390"/>
                </a:cubicBezTo>
                <a:cubicBezTo>
                  <a:pt x="842270" y="3912759"/>
                  <a:pt x="803022" y="3991015"/>
                  <a:pt x="839252" y="4090612"/>
                </a:cubicBezTo>
                <a:cubicBezTo>
                  <a:pt x="863405" y="4158196"/>
                  <a:pt x="854347" y="4204438"/>
                  <a:pt x="763774" y="4172424"/>
                </a:cubicBezTo>
                <a:cubicBezTo>
                  <a:pt x="667160" y="4140411"/>
                  <a:pt x="630932" y="4200882"/>
                  <a:pt x="655085" y="4321821"/>
                </a:cubicBezTo>
                <a:cubicBezTo>
                  <a:pt x="670179" y="4400076"/>
                  <a:pt x="655085" y="4424975"/>
                  <a:pt x="588662" y="4414305"/>
                </a:cubicBezTo>
                <a:cubicBezTo>
                  <a:pt x="516204" y="4403633"/>
                  <a:pt x="446764" y="4353835"/>
                  <a:pt x="356189" y="4378734"/>
                </a:cubicBezTo>
                <a:cubicBezTo>
                  <a:pt x="428648" y="4521016"/>
                  <a:pt x="582626" y="4478331"/>
                  <a:pt x="667160" y="4613499"/>
                </a:cubicBezTo>
                <a:cubicBezTo>
                  <a:pt x="567529" y="4613499"/>
                  <a:pt x="489031" y="4613499"/>
                  <a:pt x="416573" y="4585042"/>
                </a:cubicBezTo>
                <a:cubicBezTo>
                  <a:pt x="386381" y="4574373"/>
                  <a:pt x="353170" y="4560144"/>
                  <a:pt x="335056" y="4602828"/>
                </a:cubicBezTo>
                <a:cubicBezTo>
                  <a:pt x="313920" y="4652628"/>
                  <a:pt x="356189" y="4670412"/>
                  <a:pt x="380342" y="4677526"/>
                </a:cubicBezTo>
                <a:cubicBezTo>
                  <a:pt x="449784" y="4702425"/>
                  <a:pt x="504126" y="4759339"/>
                  <a:pt x="564510" y="4805580"/>
                </a:cubicBezTo>
                <a:cubicBezTo>
                  <a:pt x="694332" y="4905177"/>
                  <a:pt x="836233" y="4990547"/>
                  <a:pt x="944922" y="5154171"/>
                </a:cubicBezTo>
                <a:cubicBezTo>
                  <a:pt x="809060" y="5111487"/>
                  <a:pt x="706410" y="5011889"/>
                  <a:pt x="576586" y="4994104"/>
                </a:cubicBezTo>
                <a:cubicBezTo>
                  <a:pt x="688296" y="5143500"/>
                  <a:pt x="830194" y="5243097"/>
                  <a:pt x="963036" y="5353367"/>
                </a:cubicBezTo>
                <a:cubicBezTo>
                  <a:pt x="1002286" y="5385379"/>
                  <a:pt x="1041534" y="5406721"/>
                  <a:pt x="1047572" y="5474306"/>
                </a:cubicBezTo>
                <a:cubicBezTo>
                  <a:pt x="1065688" y="5605917"/>
                  <a:pt x="1113992" y="5712629"/>
                  <a:pt x="1222682" y="5769542"/>
                </a:cubicBezTo>
                <a:cubicBezTo>
                  <a:pt x="1222682" y="5769542"/>
                  <a:pt x="1216644" y="5790884"/>
                  <a:pt x="1213626" y="5801555"/>
                </a:cubicBezTo>
                <a:cubicBezTo>
                  <a:pt x="1147203" y="5805112"/>
                  <a:pt x="1095878" y="5726858"/>
                  <a:pt x="1014361" y="5755314"/>
                </a:cubicBezTo>
                <a:cubicBezTo>
                  <a:pt x="1095878" y="5862025"/>
                  <a:pt x="1162298" y="5954508"/>
                  <a:pt x="1274008" y="6004307"/>
                </a:cubicBezTo>
                <a:cubicBezTo>
                  <a:pt x="1364582" y="6043434"/>
                  <a:pt x="1476290" y="6068335"/>
                  <a:pt x="1542711" y="6196388"/>
                </a:cubicBezTo>
                <a:cubicBezTo>
                  <a:pt x="1467232" y="6221287"/>
                  <a:pt x="1409868" y="6189274"/>
                  <a:pt x="1352504" y="6167932"/>
                </a:cubicBezTo>
                <a:cubicBezTo>
                  <a:pt x="1264950" y="6132361"/>
                  <a:pt x="1177395" y="6093234"/>
                  <a:pt x="1089840" y="6057663"/>
                </a:cubicBezTo>
                <a:cubicBezTo>
                  <a:pt x="1056628" y="6043434"/>
                  <a:pt x="1020400" y="6036320"/>
                  <a:pt x="999266" y="6100347"/>
                </a:cubicBezTo>
                <a:cubicBezTo>
                  <a:pt x="1110974" y="6114575"/>
                  <a:pt x="1177395" y="6199945"/>
                  <a:pt x="1246836" y="6281757"/>
                </a:cubicBezTo>
                <a:cubicBezTo>
                  <a:pt x="1286084" y="6327999"/>
                  <a:pt x="1319295" y="6388469"/>
                  <a:pt x="1388735" y="6367127"/>
                </a:cubicBezTo>
                <a:cubicBezTo>
                  <a:pt x="1424964" y="6356456"/>
                  <a:pt x="1449118" y="6388469"/>
                  <a:pt x="1446099" y="6431153"/>
                </a:cubicBezTo>
                <a:cubicBezTo>
                  <a:pt x="1431002" y="6580550"/>
                  <a:pt x="1518558" y="6630349"/>
                  <a:pt x="1609132" y="6658805"/>
                </a:cubicBezTo>
                <a:cubicBezTo>
                  <a:pt x="1741974" y="6701489"/>
                  <a:pt x="1859720" y="6786859"/>
                  <a:pt x="1983504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3" name="Text 3">
            <a:extLst>
              <a:ext uri="{FF2B5EF4-FFF2-40B4-BE49-F238E27FC236}">
                <a16:creationId xmlns:a16="http://schemas.microsoft.com/office/drawing/2014/main" id="{4111D891-C247-5B90-0B05-402D903C080B}"/>
              </a:ext>
            </a:extLst>
          </p:cNvPr>
          <p:cNvSpPr/>
          <p:nvPr/>
        </p:nvSpPr>
        <p:spPr>
          <a:xfrm>
            <a:off x="401164" y="484372"/>
            <a:ext cx="4443889" cy="694373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r>
              <a:rPr lang="en-US" sz="4400" b="1" kern="0" spc="-131" dirty="0">
                <a:solidFill>
                  <a:srgbClr val="000000"/>
                </a:solidFill>
                <a:latin typeface="Abadi" panose="020B0604020104020204" pitchFamily="34" charset="0"/>
                <a:ea typeface="Inter"/>
                <a:cs typeface="Calibri"/>
              </a:rPr>
              <a:t>Data Preprocessing</a:t>
            </a:r>
            <a:endParaRPr lang="en-US" sz="4400" kern="0" spc="-131" dirty="0">
              <a:solidFill>
                <a:srgbClr val="000000"/>
              </a:solidFill>
              <a:latin typeface="Abadi" panose="020B0604020104020204" pitchFamily="34" charset="0"/>
              <a:ea typeface="Inter" pitchFamily="34" charset="-122"/>
              <a:cs typeface="Calibri"/>
            </a:endParaRPr>
          </a:p>
          <a:p>
            <a:pPr>
              <a:lnSpc>
                <a:spcPts val="5468"/>
              </a:lnSpc>
            </a:pPr>
            <a:endParaRPr lang="en-US" sz="4400" kern="0" spc="-131" dirty="0">
              <a:solidFill>
                <a:srgbClr val="000000"/>
              </a:solidFill>
              <a:latin typeface="Segoe UI"/>
              <a:ea typeface="Inter" pitchFamily="34" charset="-122"/>
              <a:cs typeface="Segoe UI"/>
            </a:endParaRPr>
          </a:p>
          <a:p>
            <a:pPr marL="0" indent="0">
              <a:lnSpc>
                <a:spcPts val="5468"/>
              </a:lnSpc>
              <a:buNone/>
            </a:pPr>
            <a:endParaRPr lang="en-US" sz="4350" b="1" kern="0" spc="-131" dirty="0">
              <a:latin typeface="Inter"/>
            </a:endParaRPr>
          </a:p>
        </p:txBody>
      </p:sp>
      <p:sp>
        <p:nvSpPr>
          <p:cNvPr id="25" name="Shape 4">
            <a:extLst>
              <a:ext uri="{FF2B5EF4-FFF2-40B4-BE49-F238E27FC236}">
                <a16:creationId xmlns:a16="http://schemas.microsoft.com/office/drawing/2014/main" id="{0F51993E-97C3-D3FE-95A6-6408AB70A450}"/>
              </a:ext>
            </a:extLst>
          </p:cNvPr>
          <p:cNvSpPr/>
          <p:nvPr/>
        </p:nvSpPr>
        <p:spPr>
          <a:xfrm>
            <a:off x="628990" y="1439135"/>
            <a:ext cx="44410" cy="577679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7" name="Shape 5">
            <a:extLst>
              <a:ext uri="{FF2B5EF4-FFF2-40B4-BE49-F238E27FC236}">
                <a16:creationId xmlns:a16="http://schemas.microsoft.com/office/drawing/2014/main" id="{98B13978-ACC2-29DB-00A1-6031DB52C9BD}"/>
              </a:ext>
            </a:extLst>
          </p:cNvPr>
          <p:cNvSpPr/>
          <p:nvPr/>
        </p:nvSpPr>
        <p:spPr>
          <a:xfrm>
            <a:off x="901107" y="1840435"/>
            <a:ext cx="777597" cy="4441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8" name="Shape 6">
            <a:extLst>
              <a:ext uri="{FF2B5EF4-FFF2-40B4-BE49-F238E27FC236}">
                <a16:creationId xmlns:a16="http://schemas.microsoft.com/office/drawing/2014/main" id="{E1731434-226F-5CB3-B976-07990FEC5805}"/>
              </a:ext>
            </a:extLst>
          </p:cNvPr>
          <p:cNvSpPr/>
          <p:nvPr/>
        </p:nvSpPr>
        <p:spPr>
          <a:xfrm>
            <a:off x="401164" y="1612728"/>
            <a:ext cx="499943" cy="499943"/>
          </a:xfrm>
          <a:prstGeom prst="roundRect">
            <a:avLst>
              <a:gd name="adj" fmla="val 20000"/>
            </a:avLst>
          </a:prstGeom>
          <a:solidFill>
            <a:schemeClr val="accent2">
              <a:lumMod val="20000"/>
              <a:lumOff val="80000"/>
            </a:schemeClr>
          </a:solidFill>
          <a:ln w="13811">
            <a:solidFill>
              <a:srgbClr val="B5B7E3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9" name="Text 7">
            <a:extLst>
              <a:ext uri="{FF2B5EF4-FFF2-40B4-BE49-F238E27FC236}">
                <a16:creationId xmlns:a16="http://schemas.microsoft.com/office/drawing/2014/main" id="{33EBB3A7-07A1-100F-B5AB-7E9FCF686DC1}"/>
              </a:ext>
            </a:extLst>
          </p:cNvPr>
          <p:cNvSpPr/>
          <p:nvPr/>
        </p:nvSpPr>
        <p:spPr>
          <a:xfrm>
            <a:off x="569518" y="1654400"/>
            <a:ext cx="163235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kern="0" spc="-35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</a:t>
            </a:r>
            <a:endParaRPr lang="en-US" sz="2624"/>
          </a:p>
        </p:txBody>
      </p:sp>
      <p:sp>
        <p:nvSpPr>
          <p:cNvPr id="40" name="Text 8">
            <a:extLst>
              <a:ext uri="{FF2B5EF4-FFF2-40B4-BE49-F238E27FC236}">
                <a16:creationId xmlns:a16="http://schemas.microsoft.com/office/drawing/2014/main" id="{2E62847B-46A3-525D-C2E5-BE0AF148CC03}"/>
              </a:ext>
            </a:extLst>
          </p:cNvPr>
          <p:cNvSpPr/>
          <p:nvPr/>
        </p:nvSpPr>
        <p:spPr>
          <a:xfrm>
            <a:off x="1873193" y="1661305"/>
            <a:ext cx="2508766" cy="347186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r>
              <a:rPr lang="en-US" sz="2200" b="1" kern="0" spc="-66">
                <a:solidFill>
                  <a:srgbClr val="272525"/>
                </a:solidFill>
                <a:ea typeface="+mn-lt"/>
                <a:cs typeface="+mn-lt"/>
              </a:rPr>
              <a:t>Data Cleaning</a:t>
            </a:r>
            <a:endParaRPr lang="en-US" sz="2200" kern="0" spc="-66">
              <a:solidFill>
                <a:srgbClr val="272525"/>
              </a:solidFill>
              <a:ea typeface="+mn-lt"/>
              <a:cs typeface="+mn-lt"/>
            </a:endParaRPr>
          </a:p>
          <a:p>
            <a:pPr marL="0" indent="0" algn="l">
              <a:lnSpc>
                <a:spcPts val="2734"/>
              </a:lnSpc>
              <a:buNone/>
            </a:pPr>
            <a:endParaRPr lang="en-US" sz="2150" b="1" kern="0" spc="-66">
              <a:solidFill>
                <a:srgbClr val="272525"/>
              </a:solidFill>
              <a:latin typeface="Inter"/>
            </a:endParaRPr>
          </a:p>
        </p:txBody>
      </p:sp>
      <p:sp>
        <p:nvSpPr>
          <p:cNvPr id="41" name="Text 9">
            <a:extLst>
              <a:ext uri="{FF2B5EF4-FFF2-40B4-BE49-F238E27FC236}">
                <a16:creationId xmlns:a16="http://schemas.microsoft.com/office/drawing/2014/main" id="{003EFBEA-1857-C8C3-2494-7BFA6A505709}"/>
              </a:ext>
            </a:extLst>
          </p:cNvPr>
          <p:cNvSpPr/>
          <p:nvPr/>
        </p:nvSpPr>
        <p:spPr>
          <a:xfrm>
            <a:off x="1873193" y="2116813"/>
            <a:ext cx="5951101" cy="1158356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 marL="285750" indent="-285750">
              <a:lnSpc>
                <a:spcPts val="2799"/>
              </a:lnSpc>
              <a:buFont typeface="Arial"/>
              <a:buChar char="•"/>
            </a:pPr>
            <a:r>
              <a:rPr lang="en-US" sz="1750" kern="0" spc="-35">
                <a:solidFill>
                  <a:srgbClr val="272525"/>
                </a:solidFill>
                <a:latin typeface="Inter"/>
              </a:rPr>
              <a:t>Removing nulls </a:t>
            </a:r>
            <a:endParaRPr lang="en-US">
              <a:solidFill>
                <a:srgbClr val="000000"/>
              </a:solidFill>
              <a:latin typeface="Calibri" panose="020F0502020204030204"/>
              <a:cs typeface="Calibri"/>
            </a:endParaRPr>
          </a:p>
          <a:p>
            <a:pPr marL="285750" indent="-285750">
              <a:lnSpc>
                <a:spcPts val="2799"/>
              </a:lnSpc>
              <a:buFont typeface="Arial"/>
              <a:buChar char="•"/>
            </a:pPr>
            <a:r>
              <a:rPr lang="en-US" sz="1750" kern="0" spc="-35">
                <a:solidFill>
                  <a:srgbClr val="272525"/>
                </a:solidFill>
                <a:latin typeface="Inter"/>
              </a:rPr>
              <a:t>duplicate data  </a:t>
            </a:r>
            <a:endParaRPr lang="en-US">
              <a:solidFill>
                <a:srgbClr val="000000"/>
              </a:solidFill>
              <a:latin typeface="Calibri" panose="020F0502020204030204"/>
              <a:cs typeface="Calibri"/>
            </a:endParaRPr>
          </a:p>
          <a:p>
            <a:pPr marL="285750" indent="-285750">
              <a:lnSpc>
                <a:spcPts val="2799"/>
              </a:lnSpc>
              <a:buFont typeface="Arial"/>
              <a:buChar char="•"/>
            </a:pPr>
            <a:r>
              <a:rPr lang="en-US" sz="1750" kern="0" spc="-35">
                <a:solidFill>
                  <a:srgbClr val="272525"/>
                </a:solidFill>
                <a:latin typeface="Inter"/>
              </a:rPr>
              <a:t>handling missing data </a:t>
            </a:r>
            <a:endParaRPr lang="en-US">
              <a:solidFill>
                <a:srgbClr val="000000"/>
              </a:solidFill>
              <a:latin typeface="Calibri" panose="020F0502020204030204"/>
              <a:cs typeface="Calibri"/>
            </a:endParaRPr>
          </a:p>
          <a:p>
            <a:pPr>
              <a:lnSpc>
                <a:spcPts val="2799"/>
              </a:lnSpc>
            </a:pPr>
            <a:endParaRPr lang="en-US" sz="1750" kern="0" spc="-35">
              <a:solidFill>
                <a:srgbClr val="272525"/>
              </a:solidFill>
              <a:ea typeface="Inter"/>
              <a:cs typeface="Calibri"/>
            </a:endParaRPr>
          </a:p>
        </p:txBody>
      </p:sp>
      <p:sp>
        <p:nvSpPr>
          <p:cNvPr id="42" name="Shape 10">
            <a:extLst>
              <a:ext uri="{FF2B5EF4-FFF2-40B4-BE49-F238E27FC236}">
                <a16:creationId xmlns:a16="http://schemas.microsoft.com/office/drawing/2014/main" id="{E46741FF-8728-6CD0-3794-8D0FE1349DA8}"/>
              </a:ext>
            </a:extLst>
          </p:cNvPr>
          <p:cNvSpPr/>
          <p:nvPr/>
        </p:nvSpPr>
        <p:spPr>
          <a:xfrm>
            <a:off x="901107" y="3645017"/>
            <a:ext cx="777597" cy="4441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3" name="Shape 11">
            <a:extLst>
              <a:ext uri="{FF2B5EF4-FFF2-40B4-BE49-F238E27FC236}">
                <a16:creationId xmlns:a16="http://schemas.microsoft.com/office/drawing/2014/main" id="{7E52329F-ABA6-36A9-5B92-A1817A041CCB}"/>
              </a:ext>
            </a:extLst>
          </p:cNvPr>
          <p:cNvSpPr/>
          <p:nvPr/>
        </p:nvSpPr>
        <p:spPr>
          <a:xfrm>
            <a:off x="401164" y="3417310"/>
            <a:ext cx="499943" cy="499943"/>
          </a:xfrm>
          <a:prstGeom prst="roundRect">
            <a:avLst>
              <a:gd name="adj" fmla="val 20000"/>
            </a:avLst>
          </a:prstGeom>
          <a:solidFill>
            <a:schemeClr val="accent2">
              <a:lumMod val="20000"/>
              <a:lumOff val="80000"/>
            </a:schemeClr>
          </a:solidFill>
          <a:ln w="13811">
            <a:solidFill>
              <a:srgbClr val="B5B7E3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4" name="Text 12">
            <a:extLst>
              <a:ext uri="{FF2B5EF4-FFF2-40B4-BE49-F238E27FC236}">
                <a16:creationId xmlns:a16="http://schemas.microsoft.com/office/drawing/2014/main" id="{5A5D8A28-361A-2626-4971-65FC499E59CC}"/>
              </a:ext>
            </a:extLst>
          </p:cNvPr>
          <p:cNvSpPr/>
          <p:nvPr/>
        </p:nvSpPr>
        <p:spPr>
          <a:xfrm>
            <a:off x="550468" y="3458982"/>
            <a:ext cx="201335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kern="0" spc="-35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</a:t>
            </a:r>
            <a:endParaRPr lang="en-US" sz="2624"/>
          </a:p>
        </p:txBody>
      </p:sp>
      <p:sp>
        <p:nvSpPr>
          <p:cNvPr id="45" name="Text 13">
            <a:extLst>
              <a:ext uri="{FF2B5EF4-FFF2-40B4-BE49-F238E27FC236}">
                <a16:creationId xmlns:a16="http://schemas.microsoft.com/office/drawing/2014/main" id="{377DB882-B8A6-0444-FA24-E533E8077C3B}"/>
              </a:ext>
            </a:extLst>
          </p:cNvPr>
          <p:cNvSpPr/>
          <p:nvPr/>
        </p:nvSpPr>
        <p:spPr>
          <a:xfrm>
            <a:off x="1873193" y="3465888"/>
            <a:ext cx="2221944" cy="347186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>
              <a:lnSpc>
                <a:spcPts val="2734"/>
              </a:lnSpc>
            </a:pPr>
            <a:r>
              <a:rPr lang="en-US" sz="2150" b="1" kern="0" spc="-66">
                <a:solidFill>
                  <a:srgbClr val="272525"/>
                </a:solidFill>
                <a:latin typeface="Inter"/>
                <a:ea typeface="Inter"/>
              </a:rPr>
              <a:t>Data Balancing</a:t>
            </a:r>
            <a:endParaRPr lang="en-US" sz="2187"/>
          </a:p>
        </p:txBody>
      </p:sp>
      <p:sp>
        <p:nvSpPr>
          <p:cNvPr id="46" name="Text 14">
            <a:extLst>
              <a:ext uri="{FF2B5EF4-FFF2-40B4-BE49-F238E27FC236}">
                <a16:creationId xmlns:a16="http://schemas.microsoft.com/office/drawing/2014/main" id="{A3981020-699D-52CA-AD3D-A550FE3DB7C0}"/>
              </a:ext>
            </a:extLst>
          </p:cNvPr>
          <p:cNvSpPr/>
          <p:nvPr/>
        </p:nvSpPr>
        <p:spPr>
          <a:xfrm>
            <a:off x="1873193" y="3986477"/>
            <a:ext cx="6280285" cy="1503283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285750" indent="-285750">
              <a:lnSpc>
                <a:spcPts val="2799"/>
              </a:lnSpc>
              <a:buFont typeface="Arial"/>
              <a:buChar char="•"/>
            </a:pPr>
            <a:r>
              <a:rPr lang="en-US" sz="1750" kern="0" spc="-35">
                <a:solidFill>
                  <a:srgbClr val="272525"/>
                </a:solidFill>
                <a:latin typeface="Inter"/>
                <a:ea typeface="Inter"/>
                <a:cs typeface="Inter" pitchFamily="34" charset="-120"/>
              </a:rPr>
              <a:t>distributed 1,000,000 records equally into 7 categories</a:t>
            </a:r>
            <a:endParaRPr lang="en-US">
              <a:solidFill>
                <a:srgbClr val="000000"/>
              </a:solidFill>
              <a:latin typeface="Calibri" panose="020F0502020204030204"/>
              <a:ea typeface="Inter"/>
              <a:cs typeface="Calibri" panose="020F0502020204030204"/>
            </a:endParaRPr>
          </a:p>
          <a:p>
            <a:pPr marL="285750" indent="-285750">
              <a:lnSpc>
                <a:spcPts val="2799"/>
              </a:lnSpc>
              <a:buFont typeface="Arial"/>
              <a:buChar char="•"/>
            </a:pPr>
            <a:r>
              <a:rPr lang="en-US" sz="1750" kern="0" spc="-35">
                <a:solidFill>
                  <a:srgbClr val="272525"/>
                </a:solidFill>
                <a:latin typeface="Inter"/>
                <a:ea typeface="Inter"/>
                <a:cs typeface="Inter" pitchFamily="34" charset="-120"/>
              </a:rPr>
              <a:t>14.3% for each class </a:t>
            </a:r>
            <a:endParaRPr lang="en-US">
              <a:solidFill>
                <a:srgbClr val="000000"/>
              </a:solidFill>
              <a:latin typeface="Calibri" panose="020F0502020204030204"/>
              <a:ea typeface="Inter"/>
              <a:cs typeface="Calibri" panose="020F0502020204030204"/>
            </a:endParaRPr>
          </a:p>
          <a:p>
            <a:pPr marL="285750" indent="-285750">
              <a:lnSpc>
                <a:spcPts val="2799"/>
              </a:lnSpc>
              <a:buFont typeface="Arial"/>
              <a:buChar char="•"/>
            </a:pPr>
            <a:r>
              <a:rPr lang="en-US" sz="1750" kern="0" spc="-35">
                <a:solidFill>
                  <a:srgbClr val="272525"/>
                </a:solidFill>
                <a:latin typeface="Inter"/>
                <a:ea typeface="Inter"/>
                <a:cs typeface="Inter" pitchFamily="34" charset="-120"/>
              </a:rPr>
              <a:t>oversampling and </a:t>
            </a:r>
            <a:r>
              <a:rPr lang="en-US" kern="0" spc="-35" err="1">
                <a:solidFill>
                  <a:srgbClr val="272525"/>
                </a:solidFill>
                <a:ea typeface="+mn-lt"/>
                <a:cs typeface="+mn-lt"/>
              </a:rPr>
              <a:t>downsampling</a:t>
            </a:r>
            <a:r>
              <a:rPr lang="en-US" kern="0" spc="-35">
                <a:solidFill>
                  <a:srgbClr val="272525"/>
                </a:solidFill>
                <a:ea typeface="+mn-lt"/>
                <a:cs typeface="+mn-lt"/>
              </a:rPr>
              <a:t> </a:t>
            </a:r>
            <a:r>
              <a:rPr lang="en-US" sz="1750" kern="0" spc="-35">
                <a:solidFill>
                  <a:srgbClr val="272525"/>
                </a:solidFill>
                <a:ea typeface="Inter"/>
                <a:cs typeface="+mn-lt"/>
              </a:rPr>
              <a:t>techniques</a:t>
            </a:r>
            <a:r>
              <a:rPr lang="en-US" sz="1750" kern="0" spc="-35">
                <a:solidFill>
                  <a:srgbClr val="272525"/>
                </a:solidFill>
                <a:latin typeface="Inter"/>
                <a:ea typeface="Inter"/>
                <a:cs typeface="Calibri"/>
              </a:rPr>
              <a:t> </a:t>
            </a:r>
            <a:r>
              <a:rPr lang="en-US" sz="1750" kern="0" spc="-35">
                <a:solidFill>
                  <a:srgbClr val="272525"/>
                </a:solidFill>
                <a:latin typeface="Inter"/>
                <a:ea typeface="Inter"/>
                <a:cs typeface="Inter" pitchFamily="34" charset="-120"/>
              </a:rPr>
              <a:t>to achieve a balanced dataset.</a:t>
            </a:r>
            <a:endParaRPr lang="en-US">
              <a:ea typeface="+mn-lt"/>
              <a:cs typeface="+mn-lt"/>
            </a:endParaRPr>
          </a:p>
        </p:txBody>
      </p:sp>
      <p:sp>
        <p:nvSpPr>
          <p:cNvPr id="47" name="Shape 15">
            <a:extLst>
              <a:ext uri="{FF2B5EF4-FFF2-40B4-BE49-F238E27FC236}">
                <a16:creationId xmlns:a16="http://schemas.microsoft.com/office/drawing/2014/main" id="{348A8BBB-8F68-5E27-F941-9F7C3507B86F}"/>
              </a:ext>
            </a:extLst>
          </p:cNvPr>
          <p:cNvSpPr/>
          <p:nvPr/>
        </p:nvSpPr>
        <p:spPr>
          <a:xfrm>
            <a:off x="901107" y="5839744"/>
            <a:ext cx="777597" cy="4441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8" name="Shape 16">
            <a:extLst>
              <a:ext uri="{FF2B5EF4-FFF2-40B4-BE49-F238E27FC236}">
                <a16:creationId xmlns:a16="http://schemas.microsoft.com/office/drawing/2014/main" id="{F19C444A-E75A-7539-8AB1-20C2245B340B}"/>
              </a:ext>
            </a:extLst>
          </p:cNvPr>
          <p:cNvSpPr/>
          <p:nvPr/>
        </p:nvSpPr>
        <p:spPr>
          <a:xfrm>
            <a:off x="401164" y="5612037"/>
            <a:ext cx="499943" cy="499943"/>
          </a:xfrm>
          <a:prstGeom prst="roundRect">
            <a:avLst>
              <a:gd name="adj" fmla="val 20000"/>
            </a:avLst>
          </a:prstGeom>
          <a:solidFill>
            <a:schemeClr val="accent2">
              <a:lumMod val="20000"/>
              <a:lumOff val="80000"/>
            </a:schemeClr>
          </a:solidFill>
          <a:ln w="13811">
            <a:solidFill>
              <a:srgbClr val="B5B7E3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9" name="Text 17">
            <a:extLst>
              <a:ext uri="{FF2B5EF4-FFF2-40B4-BE49-F238E27FC236}">
                <a16:creationId xmlns:a16="http://schemas.microsoft.com/office/drawing/2014/main" id="{5CFF347A-FD3F-4128-ECDB-D266D9994C2F}"/>
              </a:ext>
            </a:extLst>
          </p:cNvPr>
          <p:cNvSpPr/>
          <p:nvPr/>
        </p:nvSpPr>
        <p:spPr>
          <a:xfrm>
            <a:off x="546658" y="5653709"/>
            <a:ext cx="208955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kern="0" spc="-35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</a:t>
            </a:r>
            <a:endParaRPr lang="en-US" sz="2624"/>
          </a:p>
        </p:txBody>
      </p:sp>
      <p:sp>
        <p:nvSpPr>
          <p:cNvPr id="50" name="Text 18">
            <a:extLst>
              <a:ext uri="{FF2B5EF4-FFF2-40B4-BE49-F238E27FC236}">
                <a16:creationId xmlns:a16="http://schemas.microsoft.com/office/drawing/2014/main" id="{0DA03C93-8F77-F829-0813-96FE852B937C}"/>
              </a:ext>
            </a:extLst>
          </p:cNvPr>
          <p:cNvSpPr/>
          <p:nvPr/>
        </p:nvSpPr>
        <p:spPr>
          <a:xfrm>
            <a:off x="1873193" y="5660615"/>
            <a:ext cx="2977848" cy="310610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>
              <a:lnSpc>
                <a:spcPts val="2734"/>
              </a:lnSpc>
            </a:pPr>
            <a:r>
              <a:rPr lang="en-US" sz="2150" b="1" kern="0" spc="-66">
                <a:solidFill>
                  <a:srgbClr val="272525"/>
                </a:solidFill>
                <a:latin typeface="Inter"/>
                <a:ea typeface="Inter"/>
              </a:rPr>
              <a:t>Data Saving &amp; Loading</a:t>
            </a:r>
            <a:endParaRPr lang="en-US"/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C313DA3F-FD6D-7152-DA31-AA5BC9B5FC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57292" y="1554881"/>
            <a:ext cx="6126595" cy="55453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1" name="Text 19">
            <a:extLst>
              <a:ext uri="{FF2B5EF4-FFF2-40B4-BE49-F238E27FC236}">
                <a16:creationId xmlns:a16="http://schemas.microsoft.com/office/drawing/2014/main" id="{6A2F5226-0F9F-472D-03B7-CF5741EC0BA4}"/>
              </a:ext>
            </a:extLst>
          </p:cNvPr>
          <p:cNvSpPr/>
          <p:nvPr/>
        </p:nvSpPr>
        <p:spPr>
          <a:xfrm>
            <a:off x="1873193" y="6081606"/>
            <a:ext cx="6633853" cy="1135690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 marL="285750" indent="-285750">
              <a:lnSpc>
                <a:spcPts val="2799"/>
              </a:lnSpc>
              <a:buFont typeface="Arial"/>
              <a:buChar char="•"/>
            </a:pPr>
            <a:r>
              <a:rPr lang="en-US" sz="1750" kern="0" spc="-35">
                <a:solidFill>
                  <a:srgbClr val="272525"/>
                </a:solidFill>
                <a:latin typeface="Inter"/>
                <a:ea typeface="Inter"/>
                <a:cs typeface="Inter" pitchFamily="34" charset="-120"/>
              </a:rPr>
              <a:t>1,000,000 records is stored in a </a:t>
            </a:r>
            <a:r>
              <a:rPr lang="en-US" sz="1750" kern="0" spc="-35" err="1">
                <a:solidFill>
                  <a:srgbClr val="272525"/>
                </a:solidFill>
                <a:latin typeface="Inter"/>
                <a:ea typeface="Inter"/>
                <a:cs typeface="Inter" pitchFamily="34" charset="-120"/>
              </a:rPr>
              <a:t>dataframe</a:t>
            </a:r>
            <a:r>
              <a:rPr lang="en-US" sz="1750" kern="0" spc="-35">
                <a:solidFill>
                  <a:srgbClr val="272525"/>
                </a:solidFill>
                <a:latin typeface="Inter"/>
                <a:ea typeface="Inter"/>
                <a:cs typeface="Inter" pitchFamily="34" charset="-120"/>
              </a:rPr>
              <a:t> </a:t>
            </a:r>
            <a:endParaRPr lang="en-US">
              <a:solidFill>
                <a:srgbClr val="000000"/>
              </a:solidFill>
              <a:latin typeface="Calibri" panose="020F0502020204030204"/>
              <a:ea typeface="Inter"/>
              <a:cs typeface="Calibri"/>
            </a:endParaRPr>
          </a:p>
          <a:p>
            <a:pPr marL="285750" indent="-285750">
              <a:lnSpc>
                <a:spcPts val="2799"/>
              </a:lnSpc>
              <a:buFont typeface="Arial"/>
              <a:buChar char="•"/>
            </a:pPr>
            <a:r>
              <a:rPr lang="en-US" sz="1750" kern="0" spc="-35">
                <a:solidFill>
                  <a:srgbClr val="272525"/>
                </a:solidFill>
                <a:latin typeface="Inter"/>
                <a:ea typeface="Inter"/>
                <a:cs typeface="Inter" pitchFamily="34" charset="-120"/>
              </a:rPr>
              <a:t>exported as a CSV file</a:t>
            </a:r>
            <a:endParaRPr lang="en-US">
              <a:solidFill>
                <a:srgbClr val="000000"/>
              </a:solidFill>
              <a:latin typeface="Calibri" panose="020F0502020204030204"/>
              <a:ea typeface="Inter"/>
              <a:cs typeface="Calibri"/>
            </a:endParaRPr>
          </a:p>
          <a:p>
            <a:pPr marL="285750" indent="-285750">
              <a:lnSpc>
                <a:spcPts val="2799"/>
              </a:lnSpc>
              <a:buFont typeface="Arial"/>
              <a:buChar char="•"/>
            </a:pPr>
            <a:r>
              <a:rPr lang="en-US" sz="1750" kern="0" spc="-35">
                <a:solidFill>
                  <a:srgbClr val="272525"/>
                </a:solidFill>
                <a:latin typeface="Inter"/>
                <a:ea typeface="Inter"/>
                <a:cs typeface="Inter" pitchFamily="34" charset="-120"/>
              </a:rPr>
              <a:t>reload this file for further work</a:t>
            </a:r>
            <a:endParaRPr lang="en-US">
              <a:cs typeface="Calibri"/>
            </a:endParaRPr>
          </a:p>
        </p:txBody>
      </p:sp>
      <p:pic>
        <p:nvPicPr>
          <p:cNvPr id="2" name="Audio 32">
            <a:hlinkClick r:id="" action="ppaction://media"/>
            <a:extLst>
              <a:ext uri="{FF2B5EF4-FFF2-40B4-BE49-F238E27FC236}">
                <a16:creationId xmlns:a16="http://schemas.microsoft.com/office/drawing/2014/main" id="{6EC4977E-B198-C263-D451-BAC293CE786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52500" t="-152500" r="-152500" b="-152500"/>
          <a:stretch>
            <a:fillRect/>
          </a:stretch>
        </p:blipFill>
        <p:spPr>
          <a:xfrm>
            <a:off x="12384777" y="6430451"/>
            <a:ext cx="2468880" cy="2468880"/>
          </a:xfrm>
          <a:prstGeom prst="ellipse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69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3"/>
          <p:cNvSpPr/>
          <p:nvPr/>
        </p:nvSpPr>
        <p:spPr>
          <a:xfrm>
            <a:off x="530632" y="310440"/>
            <a:ext cx="6784568" cy="694373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>
              <a:lnSpc>
                <a:spcPts val="5468"/>
              </a:lnSpc>
            </a:pPr>
            <a:r>
              <a:rPr lang="en-US" sz="4350" b="1" kern="0" spc="-131" dirty="0">
                <a:solidFill>
                  <a:srgbClr val="000000"/>
                </a:solidFill>
                <a:latin typeface="Abadi" panose="020B0604020104020204" pitchFamily="34" charset="0"/>
              </a:rPr>
              <a:t>Exploratory Data Analysis</a:t>
            </a:r>
            <a:endParaRPr lang="en-US" dirty="0">
              <a:latin typeface="Abadi" panose="020B0604020104020204" pitchFamily="3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602164" y="1460810"/>
            <a:ext cx="4114801" cy="423746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>
              <a:lnSpc>
                <a:spcPts val="2734"/>
              </a:lnSpc>
            </a:pPr>
            <a:r>
              <a:rPr lang="en-US" sz="2400" b="1" kern="0" spc="-66" dirty="0">
                <a:solidFill>
                  <a:srgbClr val="272525"/>
                </a:solidFill>
                <a:latin typeface="Abadi" panose="020B0604020104020204" pitchFamily="34" charset="0"/>
              </a:rPr>
              <a:t>Feature Distributions</a:t>
            </a:r>
            <a:endParaRPr lang="en-US" sz="2400" dirty="0">
              <a:latin typeface="Abadi" panose="020B0604020104020204" pitchFamily="34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7460A82-F53B-D611-F0BC-2463026259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852" y="2021795"/>
            <a:ext cx="13378696" cy="589736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" name="Recorded Sound">
            <a:extLst>
              <a:ext uri="{FF2B5EF4-FFF2-40B4-BE49-F238E27FC236}">
                <a16:creationId xmlns:a16="http://schemas.microsoft.com/office/drawing/2014/main" id="{27CCA26D-72DC-ABB1-434F-022AB4DDC1C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2973050" y="851205"/>
            <a:ext cx="609603" cy="609603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1149738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786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3"/>
          <p:cNvSpPr/>
          <p:nvPr/>
        </p:nvSpPr>
        <p:spPr>
          <a:xfrm>
            <a:off x="393708" y="233244"/>
            <a:ext cx="6539869" cy="694373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r>
              <a:rPr lang="en-US" sz="4400" b="1" kern="0" spc="-131" dirty="0">
                <a:solidFill>
                  <a:srgbClr val="000000"/>
                </a:solidFill>
                <a:ea typeface="+mn-lt"/>
                <a:cs typeface="+mn-lt"/>
              </a:rPr>
              <a:t>Exploratory Data Analysis</a:t>
            </a:r>
            <a:endParaRPr lang="en-US" sz="4400" kern="0" spc="-131" dirty="0">
              <a:solidFill>
                <a:srgbClr val="000000"/>
              </a:solidFill>
              <a:ea typeface="+mn-lt"/>
              <a:cs typeface="+mn-lt"/>
            </a:endParaRPr>
          </a:p>
        </p:txBody>
      </p:sp>
      <p:sp>
        <p:nvSpPr>
          <p:cNvPr id="8" name="Text 5"/>
          <p:cNvSpPr/>
          <p:nvPr/>
        </p:nvSpPr>
        <p:spPr>
          <a:xfrm>
            <a:off x="1261174" y="1103700"/>
            <a:ext cx="163235" cy="416481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 marL="0" indent="0" algn="ctr">
              <a:lnSpc>
                <a:spcPts val="3281"/>
              </a:lnSpc>
              <a:buNone/>
            </a:pPr>
            <a:endParaRPr lang="en-US" sz="2624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61FFFC-B1D8-D581-C01B-C8DCFA77E9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2360" y="1019510"/>
            <a:ext cx="8382654" cy="705769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2" name="Text 6">
            <a:extLst>
              <a:ext uri="{FF2B5EF4-FFF2-40B4-BE49-F238E27FC236}">
                <a16:creationId xmlns:a16="http://schemas.microsoft.com/office/drawing/2014/main" id="{9C4F7737-26F1-6EE3-1319-35D522621066}"/>
              </a:ext>
            </a:extLst>
          </p:cNvPr>
          <p:cNvSpPr/>
          <p:nvPr/>
        </p:nvSpPr>
        <p:spPr>
          <a:xfrm>
            <a:off x="557559" y="1171910"/>
            <a:ext cx="4114801" cy="423746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>
              <a:lnSpc>
                <a:spcPts val="2734"/>
              </a:lnSpc>
            </a:pPr>
            <a:r>
              <a:rPr lang="en-US" sz="2400" b="1" kern="0" spc="-66" dirty="0">
                <a:solidFill>
                  <a:srgbClr val="272525"/>
                </a:solidFill>
                <a:latin typeface="Abadi" panose="020B0604020104020204" pitchFamily="34" charset="0"/>
              </a:rPr>
              <a:t>Correlation Heatmap</a:t>
            </a:r>
            <a:endParaRPr lang="en-US" sz="2400" dirty="0">
              <a:latin typeface="Abadi" panose="020B0604020104020204" pitchFamily="34" charset="0"/>
            </a:endParaRPr>
          </a:p>
        </p:txBody>
      </p:sp>
      <p:pic>
        <p:nvPicPr>
          <p:cNvPr id="3" name="Recorded Sound">
            <a:extLst>
              <a:ext uri="{FF2B5EF4-FFF2-40B4-BE49-F238E27FC236}">
                <a16:creationId xmlns:a16="http://schemas.microsoft.com/office/drawing/2014/main" id="{D8A65965-308B-2C5E-34BB-04C094FCB8B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3064425" y="562310"/>
            <a:ext cx="609603" cy="609603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3655968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628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3"/>
          <p:cNvSpPr/>
          <p:nvPr/>
        </p:nvSpPr>
        <p:spPr>
          <a:xfrm>
            <a:off x="223587" y="5052"/>
            <a:ext cx="6539869" cy="694373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r>
              <a:rPr lang="en-US" sz="4400" b="1" kern="0" spc="-131" dirty="0">
                <a:solidFill>
                  <a:srgbClr val="000000"/>
                </a:solidFill>
                <a:ea typeface="+mn-lt"/>
                <a:cs typeface="+mn-lt"/>
              </a:rPr>
              <a:t>Exploratory Data Analysis</a:t>
            </a:r>
            <a:endParaRPr lang="en-US" sz="4400" kern="0" spc="-131" dirty="0">
              <a:solidFill>
                <a:srgbClr val="000000"/>
              </a:solidFill>
              <a:ea typeface="+mn-lt"/>
              <a:cs typeface="+mn-lt"/>
            </a:endParaRPr>
          </a:p>
        </p:txBody>
      </p:sp>
      <p:sp>
        <p:nvSpPr>
          <p:cNvPr id="8" name="Text 5"/>
          <p:cNvSpPr/>
          <p:nvPr/>
        </p:nvSpPr>
        <p:spPr>
          <a:xfrm>
            <a:off x="1261174" y="1103700"/>
            <a:ext cx="163235" cy="416481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 marL="0" indent="0" algn="ctr">
              <a:lnSpc>
                <a:spcPts val="3281"/>
              </a:lnSpc>
              <a:buNone/>
            </a:pPr>
            <a:endParaRPr lang="en-US" sz="2624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87F2A861-8D97-8234-4241-D7DA9C6784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629" y="1307805"/>
            <a:ext cx="12918558" cy="6688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 6">
            <a:extLst>
              <a:ext uri="{FF2B5EF4-FFF2-40B4-BE49-F238E27FC236}">
                <a16:creationId xmlns:a16="http://schemas.microsoft.com/office/drawing/2014/main" id="{F9ED16E0-1E86-128B-77CB-7E6DDD09FF50}"/>
              </a:ext>
            </a:extLst>
          </p:cNvPr>
          <p:cNvSpPr/>
          <p:nvPr/>
        </p:nvSpPr>
        <p:spPr>
          <a:xfrm>
            <a:off x="223587" y="903530"/>
            <a:ext cx="4114801" cy="423746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>
              <a:lnSpc>
                <a:spcPts val="2734"/>
              </a:lnSpc>
            </a:pPr>
            <a:r>
              <a:rPr lang="en-US" sz="2400" b="1" kern="0" spc="-66" dirty="0">
                <a:solidFill>
                  <a:srgbClr val="272525"/>
                </a:solidFill>
                <a:latin typeface="Inter"/>
              </a:rPr>
              <a:t>Skewness of Features</a:t>
            </a:r>
          </a:p>
        </p:txBody>
      </p:sp>
      <p:pic>
        <p:nvPicPr>
          <p:cNvPr id="3" name="Recorded Sound">
            <a:extLst>
              <a:ext uri="{FF2B5EF4-FFF2-40B4-BE49-F238E27FC236}">
                <a16:creationId xmlns:a16="http://schemas.microsoft.com/office/drawing/2014/main" id="{4D76D435-7597-33B9-537A-B82D59CFA22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3145396" y="310402"/>
            <a:ext cx="609603" cy="609603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2669666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484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C7460A82-F53B-D611-F0BC-2463026259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771" y="2216189"/>
            <a:ext cx="13214195" cy="274871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BF10493-504A-ABC1-9A8D-9C3ED7A702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6771" y="5271016"/>
            <a:ext cx="13214195" cy="2661902"/>
          </a:xfrm>
          <a:prstGeom prst="rect">
            <a:avLst/>
          </a:prstGeom>
        </p:spPr>
      </p:pic>
      <p:sp>
        <p:nvSpPr>
          <p:cNvPr id="5" name="Text 3">
            <a:extLst>
              <a:ext uri="{FF2B5EF4-FFF2-40B4-BE49-F238E27FC236}">
                <a16:creationId xmlns:a16="http://schemas.microsoft.com/office/drawing/2014/main" id="{64DD394A-966A-2044-7846-173C80C314DA}"/>
              </a:ext>
            </a:extLst>
          </p:cNvPr>
          <p:cNvSpPr/>
          <p:nvPr/>
        </p:nvSpPr>
        <p:spPr>
          <a:xfrm>
            <a:off x="634842" y="518823"/>
            <a:ext cx="5895926" cy="694373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r>
              <a:rPr lang="en-US" sz="4400" b="1" kern="0" spc="-131" dirty="0">
                <a:solidFill>
                  <a:srgbClr val="000000"/>
                </a:solidFill>
                <a:ea typeface="+mn-lt"/>
                <a:cs typeface="+mn-lt"/>
              </a:rPr>
              <a:t>Exploratory Data Analysis</a:t>
            </a:r>
            <a:endParaRPr lang="en-US" sz="4400" kern="0" spc="-131" dirty="0">
              <a:solidFill>
                <a:srgbClr val="000000"/>
              </a:solidFill>
              <a:ea typeface="+mn-lt"/>
              <a:cs typeface="+mn-lt"/>
            </a:endParaRPr>
          </a:p>
        </p:txBody>
      </p:sp>
      <p:sp>
        <p:nvSpPr>
          <p:cNvPr id="11" name="Text 6">
            <a:extLst>
              <a:ext uri="{FF2B5EF4-FFF2-40B4-BE49-F238E27FC236}">
                <a16:creationId xmlns:a16="http://schemas.microsoft.com/office/drawing/2014/main" id="{019227BD-EBAA-8754-3015-91870442FF66}"/>
              </a:ext>
            </a:extLst>
          </p:cNvPr>
          <p:cNvSpPr/>
          <p:nvPr/>
        </p:nvSpPr>
        <p:spPr>
          <a:xfrm>
            <a:off x="646771" y="1522941"/>
            <a:ext cx="4114801" cy="423746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>
              <a:lnSpc>
                <a:spcPts val="2734"/>
              </a:lnSpc>
            </a:pPr>
            <a:r>
              <a:rPr lang="en-US" sz="2400" b="1" kern="0" spc="-66" dirty="0">
                <a:solidFill>
                  <a:srgbClr val="272525"/>
                </a:solidFill>
                <a:latin typeface="Inter"/>
              </a:rPr>
              <a:t>Boxplot</a:t>
            </a:r>
            <a:endParaRPr lang="en-US" sz="2400" dirty="0"/>
          </a:p>
        </p:txBody>
      </p:sp>
      <p:pic>
        <p:nvPicPr>
          <p:cNvPr id="3" name="Recorded Sound">
            <a:extLst>
              <a:ext uri="{FF2B5EF4-FFF2-40B4-BE49-F238E27FC236}">
                <a16:creationId xmlns:a16="http://schemas.microsoft.com/office/drawing/2014/main" id="{26A9E99B-2A2B-558D-F831-7B6156FADBE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3366909" y="561213"/>
            <a:ext cx="609603" cy="609603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1647216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722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336</TotalTime>
  <Words>429</Words>
  <Application>Microsoft Office PowerPoint</Application>
  <PresentationFormat>Custom</PresentationFormat>
  <Paragraphs>132</Paragraphs>
  <Slides>18</Slides>
  <Notes>18</Notes>
  <HiddenSlides>0</HiddenSlides>
  <MMClips>17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7" baseType="lpstr">
      <vt:lpstr>Abadi</vt:lpstr>
      <vt:lpstr>Arial</vt:lpstr>
      <vt:lpstr>Arial,Sans-Serif</vt:lpstr>
      <vt:lpstr>Calibri</vt:lpstr>
      <vt:lpstr>Calibri Light</vt:lpstr>
      <vt:lpstr>Inter</vt:lpstr>
      <vt:lpstr>Segoe UI</vt:lpstr>
      <vt:lpstr>Söhne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Mohamed Hany Mohamed Sabry Abdelhkeem Mostafa</cp:lastModifiedBy>
  <cp:revision>321</cp:revision>
  <dcterms:created xsi:type="dcterms:W3CDTF">2023-12-03T15:51:11Z</dcterms:created>
  <dcterms:modified xsi:type="dcterms:W3CDTF">2023-12-07T02:15:08Z</dcterms:modified>
</cp:coreProperties>
</file>